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handoutMasterIdLst>
    <p:handoutMasterId r:id="rId21"/>
  </p:handoutMasterIdLst>
  <p:sldIdLst>
    <p:sldId id="384" r:id="rId2"/>
    <p:sldId id="379" r:id="rId3"/>
    <p:sldId id="329" r:id="rId4"/>
    <p:sldId id="361" r:id="rId5"/>
    <p:sldId id="381" r:id="rId6"/>
    <p:sldId id="283" r:id="rId7"/>
    <p:sldId id="354" r:id="rId8"/>
    <p:sldId id="385" r:id="rId9"/>
    <p:sldId id="386" r:id="rId10"/>
    <p:sldId id="341" r:id="rId11"/>
    <p:sldId id="352" r:id="rId12"/>
    <p:sldId id="331" r:id="rId13"/>
    <p:sldId id="387" r:id="rId14"/>
    <p:sldId id="356" r:id="rId15"/>
    <p:sldId id="362" r:id="rId16"/>
    <p:sldId id="363" r:id="rId17"/>
    <p:sldId id="380" r:id="rId18"/>
    <p:sldId id="378" r:id="rId19"/>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BB928E10-A69C-42F6-8B07-A2FEAC067766}">
          <p14:sldIdLst>
            <p14:sldId id="384"/>
          </p14:sldIdLst>
        </p14:section>
        <p14:section name="SLIDE STARTERS" id="{ACC24B29-0CC7-491A-A98A-CF7CBDBE501E}">
          <p14:sldIdLst>
            <p14:sldId id="379"/>
            <p14:sldId id="329"/>
            <p14:sldId id="361"/>
            <p14:sldId id="381"/>
            <p14:sldId id="283"/>
            <p14:sldId id="354"/>
            <p14:sldId id="385"/>
            <p14:sldId id="386"/>
            <p14:sldId id="341"/>
            <p14:sldId id="352"/>
            <p14:sldId id="331"/>
            <p14:sldId id="387"/>
            <p14:sldId id="356"/>
            <p14:sldId id="362"/>
            <p14:sldId id="363"/>
            <p14:sldId id="380"/>
          </p14:sldIdLst>
        </p14:section>
        <p14:section name="THANK YOU" id="{6CD91DAB-8EC3-4802-89E9-0F1C7022FB28}">
          <p14:sldIdLst>
            <p14:sldId id="3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C5924"/>
    <a:srgbClr val="B7472A"/>
    <a:srgbClr val="000000"/>
    <a:srgbClr val="FFFFFF"/>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8" autoAdjust="0"/>
    <p:restoredTop sz="84972" autoAdjust="0"/>
  </p:normalViewPr>
  <p:slideViewPr>
    <p:cSldViewPr snapToGrid="0">
      <p:cViewPr>
        <p:scale>
          <a:sx n="75" d="100"/>
          <a:sy n="75" d="100"/>
        </p:scale>
        <p:origin x="883" y="312"/>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12/14/2017</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15T01:37:51.235"/>
    </inkml:context>
    <inkml:brush xml:id="br0">
      <inkml:brushProperty name="width" value="0.04" units="cm"/>
      <inkml:brushProperty name="height" value="0.04" units="cm"/>
      <inkml:brushProperty name="color" value="#3165BB"/>
      <inkml:brushProperty name="ignorePressure" value="1"/>
    </inkml:brush>
  </inkml:definitions>
  <inkml:traceGroup>
    <inkml:annotationXML>
      <emma:emma xmlns:emma="http://www.w3.org/2003/04/emma" version="1.0">
        <emma:interpretation id="{6843E894-9EB2-40BE-99AF-234E1E9E8407}" emma:medium="tactile" emma:mode="ink">
          <msink:context xmlns:msink="http://schemas.microsoft.com/ink/2010/main" type="writingRegion" rotatedBoundingBox="3980,6862 3995,6862 3995,6877 3980,6877"/>
        </emma:interpretation>
      </emma:emma>
    </inkml:annotationXML>
    <inkml:traceGroup>
      <inkml:annotationXML>
        <emma:emma xmlns:emma="http://www.w3.org/2003/04/emma" version="1.0">
          <emma:interpretation id="{F13D6BF1-8C4C-4059-86C6-E0D449AE20A6}" emma:medium="tactile" emma:mode="ink">
            <msink:context xmlns:msink="http://schemas.microsoft.com/ink/2010/main" type="paragraph" rotatedBoundingBox="3980,6862 3995,6862 3995,6877 3980,6877" alignmentLevel="1"/>
          </emma:interpretation>
        </emma:emma>
      </inkml:annotationXML>
      <inkml:traceGroup>
        <inkml:annotationXML>
          <emma:emma xmlns:emma="http://www.w3.org/2003/04/emma" version="1.0">
            <emma:interpretation id="{5757F4D0-AACB-4B29-A2A3-89CD1BD08094}" emma:medium="tactile" emma:mode="ink">
              <msink:context xmlns:msink="http://schemas.microsoft.com/ink/2010/main" type="line" rotatedBoundingBox="3980,6862 3995,6862 3995,6877 3980,6877"/>
            </emma:interpretation>
          </emma:emma>
        </inkml:annotationXML>
        <inkml:traceGroup>
          <inkml:annotationXML>
            <emma:emma xmlns:emma="http://www.w3.org/2003/04/emma" version="1.0">
              <emma:interpretation id="{680AF91E-EBA7-4737-A725-810D7A1D705C}" emma:medium="tactile" emma:mode="ink">
                <msink:context xmlns:msink="http://schemas.microsoft.com/ink/2010/main" type="inkWord" rotatedBoundingBox="3980,6862 3995,6862 3995,6877 3980,6877"/>
              </emma:interpretation>
              <emma:one-of disjunction-type="recognition" id="oneOf0">
                <emma:interpretation id="interp0" emma:lang="en-US" emma:confidence="0">
                  <emma:literal>.</emma:literal>
                </emma:interpretation>
                <emma:interpretation id="interp1" emma:lang="en-US" emma:confidence="0">
                  <emma:literal>v</emma:literal>
                </emma:interpretation>
                <emma:interpretation id="interp2" emma:lang="en-US" emma:confidence="0">
                  <emma:literal>}</emma:literal>
                </emma:interpretation>
                <emma:interpretation id="interp3" emma:lang="en-US" emma:confidence="0">
                  <emma:literal>w</emma:literal>
                </emma:interpretation>
                <emma:interpretation id="interp4" emma:lang="en-US" emma:confidence="0">
                  <emma:literal>3</emma:literal>
                </emma:interpretation>
              </emma:one-of>
            </emma:emma>
          </inkml:annotationXML>
          <inkml:trace contextRef="#ctx0" brushRef="#br0">1551 1809</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12/14/2017</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3138447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1137576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a:p>
        </p:txBody>
      </p:sp>
    </p:spTree>
    <p:extLst>
      <p:ext uri="{BB962C8B-B14F-4D97-AF65-F5344CB8AC3E}">
        <p14:creationId xmlns:p14="http://schemas.microsoft.com/office/powerpoint/2010/main" val="1920947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12/14/2017 8:33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97713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Tip:</a:t>
            </a:r>
          </a:p>
          <a:p>
            <a:pPr algn="l"/>
            <a:r>
              <a:rPr lang="en-US" dirty="0"/>
              <a:t>When using complex image as full-bleed background add a transparency (70%-90%) fill layer to give contrast to text. </a:t>
            </a:r>
          </a:p>
        </p:txBody>
      </p:sp>
      <p:sp>
        <p:nvSpPr>
          <p:cNvPr id="4" name="Slide Number Placeholder 3"/>
          <p:cNvSpPr>
            <a:spLocks noGrp="1"/>
          </p:cNvSpPr>
          <p:nvPr>
            <p:ph type="sldNum" sz="quarter" idx="10"/>
          </p:nvPr>
        </p:nvSpPr>
        <p:spPr/>
        <p:txBody>
          <a:bodyPr/>
          <a:lstStyle/>
          <a:p>
            <a:fld id="{4CBCEA92-F142-4D57-B507-37BDAF44710C}" type="slidenum">
              <a:rPr lang="en-US" smtClean="0"/>
              <a:t>11</a:t>
            </a:fld>
            <a:endParaRPr lang="en-US"/>
          </a:p>
        </p:txBody>
      </p:sp>
    </p:spTree>
    <p:extLst>
      <p:ext uri="{BB962C8B-B14F-4D97-AF65-F5344CB8AC3E}">
        <p14:creationId xmlns:p14="http://schemas.microsoft.com/office/powerpoint/2010/main" val="136205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12/14/2017 8:33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0269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14</a:t>
            </a:fld>
            <a:endParaRPr lang="en-US"/>
          </a:p>
        </p:txBody>
      </p:sp>
    </p:spTree>
    <p:extLst>
      <p:ext uri="{BB962C8B-B14F-4D97-AF65-F5344CB8AC3E}">
        <p14:creationId xmlns:p14="http://schemas.microsoft.com/office/powerpoint/2010/main" val="1189618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 a</a:t>
            </a:r>
            <a:r>
              <a:rPr lang="en-US" baseline="0" dirty="0"/>
              <a:t>n image and multiple key statements with a strong grid.</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a:p>
        </p:txBody>
      </p:sp>
    </p:spTree>
    <p:extLst>
      <p:ext uri="{BB962C8B-B14F-4D97-AF65-F5344CB8AC3E}">
        <p14:creationId xmlns:p14="http://schemas.microsoft.com/office/powerpoint/2010/main" val="603005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a:extLst/>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1679957" y="-739443"/>
            <a:ext cx="8647537" cy="857811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6" name="Rectangle 45"/>
          <p:cNvSpPr/>
          <p:nvPr/>
        </p:nvSpPr>
        <p:spPr>
          <a:xfrm flipH="1">
            <a:off x="8041931" y="4849676"/>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COSC 412</a:t>
            </a: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311128"/>
          </a:xfrm>
        </p:spPr>
        <p:txBody>
          <a:bodyPr/>
          <a:lstStyle/>
          <a:p>
            <a:r>
              <a:rPr lang="en-US" dirty="0"/>
              <a:t>PARK SEARCH</a:t>
            </a:r>
          </a:p>
        </p:txBody>
      </p:sp>
      <p:sp>
        <p:nvSpPr>
          <p:cNvPr id="8" name="Text Placeholder 7"/>
          <p:cNvSpPr>
            <a:spLocks noGrp="1"/>
          </p:cNvSpPr>
          <p:nvPr>
            <p:ph type="body" sz="quarter" idx="13"/>
          </p:nvPr>
        </p:nvSpPr>
        <p:spPr>
          <a:xfrm>
            <a:off x="1042966" y="3443842"/>
            <a:ext cx="9461500" cy="1421928"/>
          </a:xfrm>
        </p:spPr>
        <p:txBody>
          <a:bodyPr/>
          <a:lstStyle/>
          <a:p>
            <a:r>
              <a:rPr lang="en-US" dirty="0"/>
              <a:t>The Great Outdoors Made Easy for Baltimore County</a:t>
            </a:r>
          </a:p>
        </p:txBody>
      </p:sp>
      <p:sp>
        <p:nvSpPr>
          <p:cNvPr id="19" name="Freeform: Shape 18"/>
          <p:cNvSpPr/>
          <p:nvPr/>
        </p:nvSpPr>
        <p:spPr>
          <a:xfrm>
            <a:off x="7376831" y="5021122"/>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a:p>
        </p:txBody>
      </p:sp>
    </p:spTree>
    <p:extLst>
      <p:ext uri="{BB962C8B-B14F-4D97-AF65-F5344CB8AC3E}">
        <p14:creationId xmlns:p14="http://schemas.microsoft.com/office/powerpoint/2010/main" val="399738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10" presetClass="exit" presetSubtype="0" fill="hold" grpId="1" nodeType="withEffect">
                                  <p:stCondLst>
                                    <p:cond delay="75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par>
                                <p:cTn id="13" presetID="53" presetClass="entr" presetSubtype="16"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par>
                                <p:cTn id="18" presetID="10" presetClass="exit" presetSubtype="0" fill="hold" grpId="1" nodeType="withEffect">
                                  <p:stCondLst>
                                    <p:cond delay="25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53" presetClass="entr" presetSubtype="16" fill="hold" grpId="0" nodeType="withEffect">
                                  <p:stCondLst>
                                    <p:cond delay="25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par>
                                <p:cTn id="26" presetID="10" presetClass="exit" presetSubtype="0" fill="hold" grpId="1" nodeType="withEffect">
                                  <p:stCondLst>
                                    <p:cond delay="50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53" presetClass="entr" presetSubtype="16" fill="hold" grpId="0" nodeType="withEffect">
                                  <p:stCondLst>
                                    <p:cond delay="5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par>
                                <p:cTn id="34" presetID="10" presetClass="exit" presetSubtype="0" fill="hold" grpId="1" nodeType="withEffect">
                                  <p:stCondLst>
                                    <p:cond delay="750"/>
                                  </p:stCondLst>
                                  <p:childTnLst>
                                    <p:animEffect transition="out" filter="fad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childTnLst>
                          </p:cTn>
                        </p:par>
                        <p:par>
                          <p:cTn id="37" fill="hold">
                            <p:stCondLst>
                              <p:cond delay="1250"/>
                            </p:stCondLst>
                            <p:childTnLst>
                              <p:par>
                                <p:cTn id="38" presetID="1"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par>
                          <p:cTn id="40" fill="hold">
                            <p:stCondLst>
                              <p:cond delay="1250"/>
                            </p:stCondLst>
                            <p:childTnLst>
                              <p:par>
                                <p:cTn id="41" presetID="2" presetClass="entr" presetSubtype="1" decel="100000" fill="hold" grpId="0" nodeType="after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650" fill="hold"/>
                                        <p:tgtEl>
                                          <p:spTgt spid="46"/>
                                        </p:tgtEl>
                                        <p:attrNameLst>
                                          <p:attrName>ppt_x</p:attrName>
                                        </p:attrNameLst>
                                      </p:cBhvr>
                                      <p:tavLst>
                                        <p:tav tm="0">
                                          <p:val>
                                            <p:strVal val="#ppt_x"/>
                                          </p:val>
                                        </p:tav>
                                        <p:tav tm="100000">
                                          <p:val>
                                            <p:strVal val="#ppt_x"/>
                                          </p:val>
                                        </p:tav>
                                      </p:tavLst>
                                    </p:anim>
                                    <p:anim calcmode="lin" valueType="num">
                                      <p:cBhvr additive="base">
                                        <p:cTn id="44"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p:cNvSpPr>
            <a:spLocks noGrp="1"/>
          </p:cNvSpPr>
          <p:nvPr>
            <p:ph type="body" sz="quarter" idx="11"/>
          </p:nvPr>
        </p:nvSpPr>
        <p:spPr>
          <a:xfrm>
            <a:off x="6094442" y="2307688"/>
            <a:ext cx="6097555" cy="2459135"/>
          </a:xfrm>
        </p:spPr>
        <p:txBody>
          <a:bodyPr/>
          <a:lstStyle/>
          <a:p>
            <a:r>
              <a:rPr lang="en-US" dirty="0"/>
              <a:t>SEARCHING</a:t>
            </a:r>
          </a:p>
          <a:p>
            <a:pPr lvl="2"/>
            <a:r>
              <a:rPr lang="en-US" dirty="0"/>
              <a:t>Narrow the results so they show what you want. Options for bathrooms, playgrounds, hiking, fishing, historical significance, and more.</a:t>
            </a:r>
          </a:p>
        </p:txBody>
      </p:sp>
      <p:sp>
        <p:nvSpPr>
          <p:cNvPr id="22" name="Text Placeholder 21"/>
          <p:cNvSpPr>
            <a:spLocks noGrp="1"/>
          </p:cNvSpPr>
          <p:nvPr>
            <p:ph type="body" sz="quarter" idx="19"/>
          </p:nvPr>
        </p:nvSpPr>
        <p:spPr>
          <a:xfrm>
            <a:off x="6094443" y="1554163"/>
            <a:ext cx="6097556" cy="590931"/>
          </a:xfrm>
        </p:spPr>
        <p:txBody>
          <a:bodyPr/>
          <a:lstStyle/>
          <a:p>
            <a:r>
              <a:rPr lang="en-US" dirty="0"/>
              <a:t>Checking Off Those Boxes</a:t>
            </a:r>
          </a:p>
        </p:txBody>
      </p:sp>
      <p:sp>
        <p:nvSpPr>
          <p:cNvPr id="40" name="Content Placeholder 39"/>
          <p:cNvSpPr>
            <a:spLocks noGrp="1"/>
          </p:cNvSpPr>
          <p:nvPr>
            <p:ph idx="18"/>
          </p:nvPr>
        </p:nvSpPr>
        <p:spPr>
          <a:xfrm>
            <a:off x="7954500" y="419100"/>
            <a:ext cx="2377440" cy="840230"/>
          </a:xfrm>
        </p:spPr>
        <p:txBody>
          <a:bodyPr/>
          <a:lstStyle/>
          <a:p>
            <a:r>
              <a:rPr lang="en-US" dirty="0"/>
              <a:t>2.2</a:t>
            </a:r>
          </a:p>
        </p:txBody>
      </p:sp>
      <p:sp>
        <p:nvSpPr>
          <p:cNvPr id="2" name="Slide Number Placeholder 1"/>
          <p:cNvSpPr>
            <a:spLocks noGrp="1"/>
          </p:cNvSpPr>
          <p:nvPr>
            <p:ph type="sldNum" sz="quarter" idx="4"/>
          </p:nvPr>
        </p:nvSpPr>
        <p:spPr/>
        <p:txBody>
          <a:bodyPr/>
          <a:lstStyle/>
          <a:p>
            <a:fld id="{5AE1514C-5E56-4738-A1FF-4B1CFD2A3E36}" type="slidenum">
              <a:rPr lang="en-US" smtClean="0"/>
              <a:pPr/>
              <a:t>10</a:t>
            </a:fld>
            <a:endParaRPr lang="en-US"/>
          </a:p>
        </p:txBody>
      </p:sp>
      <p:pic>
        <p:nvPicPr>
          <p:cNvPr id="5" name="Picture 4">
            <a:extLst>
              <a:ext uri="{FF2B5EF4-FFF2-40B4-BE49-F238E27FC236}">
                <a16:creationId xmlns:a16="http://schemas.microsoft.com/office/drawing/2014/main" id="{62DA3D3E-F1FF-42F6-B2A1-0886A70FE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588" y="1374140"/>
            <a:ext cx="5047692" cy="4962320"/>
          </a:xfrm>
          <a:prstGeom prst="rect">
            <a:avLst/>
          </a:prstGeom>
        </p:spPr>
      </p:pic>
    </p:spTree>
    <p:extLst>
      <p:ext uri="{BB962C8B-B14F-4D97-AF65-F5344CB8AC3E}">
        <p14:creationId xmlns:p14="http://schemas.microsoft.com/office/powerpoint/2010/main" val="1209291647"/>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icture Placeholder 80"/>
          <p:cNvSpPr>
            <a:spLocks noGrp="1"/>
          </p:cNvSpPr>
          <p:nvPr>
            <p:ph type="pic" sz="quarter" idx="12"/>
          </p:nvPr>
        </p:nvSpPr>
        <p:spPr/>
      </p:sp>
      <p:sp>
        <p:nvSpPr>
          <p:cNvPr id="3" name="Slide Number Placeholder 2"/>
          <p:cNvSpPr>
            <a:spLocks noGrp="1"/>
          </p:cNvSpPr>
          <p:nvPr>
            <p:ph type="sldNum" sz="quarter" idx="4"/>
          </p:nvPr>
        </p:nvSpPr>
        <p:spPr>
          <a:xfrm>
            <a:off x="11753512" y="6484937"/>
            <a:ext cx="419776" cy="365125"/>
          </a:xfrm>
        </p:spPr>
        <p:txBody>
          <a:bodyPr/>
          <a:lstStyle/>
          <a:p>
            <a:fld id="{5AE1514C-5E56-4738-A1FF-4B1CFD2A3E36}" type="slidenum">
              <a:rPr lang="en-US" smtClean="0"/>
              <a:pPr/>
              <a:t>11</a:t>
            </a:fld>
            <a:endParaRPr lang="en-US"/>
          </a:p>
        </p:txBody>
      </p:sp>
      <p:sp>
        <p:nvSpPr>
          <p:cNvPr id="51" name="Rectangle 50"/>
          <p:cNvSpPr/>
          <p:nvPr/>
        </p:nvSpPr>
        <p:spPr>
          <a:xfrm>
            <a:off x="-2882" y="0"/>
            <a:ext cx="10412974" cy="6858000"/>
          </a:xfrm>
          <a:prstGeom prst="rect">
            <a:avLst/>
          </a:prstGeom>
          <a:gradFill flip="none" rotWithShape="1">
            <a:gsLst>
              <a:gs pos="0">
                <a:schemeClr val="tx1">
                  <a:alpha val="53000"/>
                </a:schemeClr>
              </a:gs>
              <a:gs pos="97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0" name="Content Placeholder 19"/>
          <p:cNvSpPr>
            <a:spLocks noGrp="1"/>
          </p:cNvSpPr>
          <p:nvPr>
            <p:ph idx="18"/>
          </p:nvPr>
        </p:nvSpPr>
        <p:spPr>
          <a:xfrm>
            <a:off x="2053947" y="419100"/>
            <a:ext cx="2377440" cy="840230"/>
          </a:xfrm>
        </p:spPr>
        <p:txBody>
          <a:bodyPr/>
          <a:lstStyle/>
          <a:p>
            <a:r>
              <a:rPr lang="en-US" dirty="0"/>
              <a:t>3</a:t>
            </a:r>
          </a:p>
        </p:txBody>
      </p:sp>
      <p:sp>
        <p:nvSpPr>
          <p:cNvPr id="6" name="Text Placeholder 5"/>
          <p:cNvSpPr>
            <a:spLocks noGrp="1"/>
          </p:cNvSpPr>
          <p:nvPr>
            <p:ph type="body" sz="quarter" idx="11"/>
          </p:nvPr>
        </p:nvSpPr>
        <p:spPr>
          <a:xfrm>
            <a:off x="304800" y="3429000"/>
            <a:ext cx="6096000" cy="2693045"/>
          </a:xfrm>
        </p:spPr>
        <p:txBody>
          <a:bodyPr/>
          <a:lstStyle/>
          <a:p>
            <a:r>
              <a:rPr lang="en-US" sz="2400" dirty="0">
                <a:solidFill>
                  <a:schemeClr val="bg1"/>
                </a:solidFill>
              </a:rPr>
              <a:t>Park Search returns the parks that check off all the boxes. If you want a park that allows, and also hiking trails, Park Search will give you every park that features these options. </a:t>
            </a:r>
            <a:endParaRPr lang="en-US" dirty="0">
              <a:solidFill>
                <a:schemeClr val="bg1"/>
              </a:solidFill>
            </a:endParaRPr>
          </a:p>
          <a:p>
            <a:pPr lvl="3">
              <a:spcAft>
                <a:spcPts val="1200"/>
              </a:spcAft>
            </a:pPr>
            <a:r>
              <a:rPr lang="en-US" dirty="0">
                <a:solidFill>
                  <a:schemeClr val="bg1"/>
                </a:solidFill>
              </a:rPr>
              <a:t>The user can easily refine their search to add and remove qualifiers to make for better results.</a:t>
            </a:r>
          </a:p>
        </p:txBody>
      </p:sp>
      <p:sp>
        <p:nvSpPr>
          <p:cNvPr id="71" name="Text Placeholder 70"/>
          <p:cNvSpPr>
            <a:spLocks noGrp="1"/>
          </p:cNvSpPr>
          <p:nvPr>
            <p:ph type="body" sz="quarter" idx="19"/>
          </p:nvPr>
        </p:nvSpPr>
        <p:spPr>
          <a:xfrm>
            <a:off x="304800" y="1554164"/>
            <a:ext cx="5875734" cy="701731"/>
          </a:xfrm>
        </p:spPr>
        <p:txBody>
          <a:bodyPr/>
          <a:lstStyle/>
          <a:p>
            <a:r>
              <a:rPr lang="en-US" sz="4400" b="1" dirty="0">
                <a:solidFill>
                  <a:schemeClr val="bg1"/>
                </a:solidFill>
              </a:rPr>
              <a:t>RESULTS</a:t>
            </a:r>
          </a:p>
        </p:txBody>
      </p:sp>
    </p:spTree>
    <p:extLst>
      <p:ext uri="{BB962C8B-B14F-4D97-AF65-F5344CB8AC3E}">
        <p14:creationId xmlns:p14="http://schemas.microsoft.com/office/powerpoint/2010/main" val="2488226301"/>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AE1514C-5E56-4738-A1FF-4B1CFD2A3E36}" type="slidenum">
              <a:rPr lang="en-US" smtClean="0"/>
              <a:pPr/>
              <a:t>12</a:t>
            </a:fld>
            <a:endParaRPr lang="en-US"/>
          </a:p>
        </p:txBody>
      </p:sp>
      <p:sp>
        <p:nvSpPr>
          <p:cNvPr id="16" name="Content Placeholder 15"/>
          <p:cNvSpPr>
            <a:spLocks noGrp="1"/>
          </p:cNvSpPr>
          <p:nvPr>
            <p:ph idx="18"/>
          </p:nvPr>
        </p:nvSpPr>
        <p:spPr/>
        <p:txBody>
          <a:bodyPr/>
          <a:lstStyle/>
          <a:p>
            <a:r>
              <a:rPr lang="en-US" dirty="0"/>
              <a:t>3.1</a:t>
            </a:r>
          </a:p>
        </p:txBody>
      </p:sp>
      <p:sp>
        <p:nvSpPr>
          <p:cNvPr id="42" name="Text Placeholder 41"/>
          <p:cNvSpPr>
            <a:spLocks noGrp="1"/>
          </p:cNvSpPr>
          <p:nvPr>
            <p:ph type="body" sz="quarter" idx="11"/>
          </p:nvPr>
        </p:nvSpPr>
        <p:spPr>
          <a:xfrm>
            <a:off x="16652" y="3143137"/>
            <a:ext cx="6096000" cy="4278094"/>
          </a:xfrm>
        </p:spPr>
        <p:txBody>
          <a:bodyPr/>
          <a:lstStyle/>
          <a:p>
            <a:r>
              <a:rPr lang="en-US" dirty="0"/>
              <a:t>ATTRIBUTES</a:t>
            </a:r>
          </a:p>
          <a:p>
            <a:pPr marL="342900" lvl="2" indent="-342900">
              <a:buFontTx/>
              <a:buChar char="-"/>
            </a:pPr>
            <a:r>
              <a:rPr lang="en-US" dirty="0"/>
              <a:t>Hours</a:t>
            </a:r>
          </a:p>
          <a:p>
            <a:pPr marL="342900" lvl="2" indent="-342900">
              <a:buFontTx/>
              <a:buChar char="-"/>
            </a:pPr>
            <a:r>
              <a:rPr lang="en-US" dirty="0"/>
              <a:t>Address</a:t>
            </a:r>
          </a:p>
          <a:p>
            <a:pPr marL="342900" lvl="2" indent="-342900">
              <a:buFontTx/>
              <a:buChar char="-"/>
            </a:pPr>
            <a:r>
              <a:rPr lang="en-US" dirty="0"/>
              <a:t>Pictures</a:t>
            </a:r>
          </a:p>
          <a:p>
            <a:pPr marL="342900" lvl="2" indent="-342900">
              <a:buFontTx/>
              <a:buChar char="-"/>
            </a:pPr>
            <a:r>
              <a:rPr lang="en-US" dirty="0"/>
              <a:t>Contact Information</a:t>
            </a:r>
          </a:p>
          <a:p>
            <a:pPr marL="342900" lvl="2" indent="-342900">
              <a:buFontTx/>
              <a:buChar char="-"/>
            </a:pPr>
            <a:endParaRPr lang="en-US" dirty="0"/>
          </a:p>
          <a:p>
            <a:pPr marL="342900" lvl="2" indent="-342900">
              <a:buFontTx/>
              <a:buChar char="-"/>
            </a:pPr>
            <a:endParaRPr lang="en-US" dirty="0"/>
          </a:p>
        </p:txBody>
      </p:sp>
      <p:sp>
        <p:nvSpPr>
          <p:cNvPr id="21" name="Text Placeholder 20"/>
          <p:cNvSpPr>
            <a:spLocks noGrp="1"/>
          </p:cNvSpPr>
          <p:nvPr>
            <p:ph type="body" sz="quarter" idx="19"/>
          </p:nvPr>
        </p:nvSpPr>
        <p:spPr>
          <a:xfrm>
            <a:off x="0" y="1554163"/>
            <a:ext cx="6096000" cy="1588127"/>
          </a:xfrm>
        </p:spPr>
        <p:txBody>
          <a:bodyPr/>
          <a:lstStyle/>
          <a:p>
            <a:r>
              <a:rPr lang="en-US" dirty="0"/>
              <a:t>Park Search returns exactly what you need to get out there and enjoy the world. </a:t>
            </a:r>
          </a:p>
        </p:txBody>
      </p:sp>
      <p:pic>
        <p:nvPicPr>
          <p:cNvPr id="5" name="Picture 4">
            <a:extLst>
              <a:ext uri="{FF2B5EF4-FFF2-40B4-BE49-F238E27FC236}">
                <a16:creationId xmlns:a16="http://schemas.microsoft.com/office/drawing/2014/main" id="{DF28EE6D-2E48-4EA8-AF40-3FE2E1F40B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564" y="0"/>
            <a:ext cx="4457084" cy="6858000"/>
          </a:xfrm>
          <a:prstGeom prst="rect">
            <a:avLst/>
          </a:prstGeom>
        </p:spPr>
      </p:pic>
    </p:spTree>
    <p:extLst>
      <p:ext uri="{BB962C8B-B14F-4D97-AF65-F5344CB8AC3E}">
        <p14:creationId xmlns:p14="http://schemas.microsoft.com/office/powerpoint/2010/main" val="2441306458"/>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D24B7F-00EB-4A1F-BDAD-790EE5BC881F}"/>
              </a:ext>
            </a:extLst>
          </p:cNvPr>
          <p:cNvSpPr>
            <a:spLocks noGrp="1"/>
          </p:cNvSpPr>
          <p:nvPr>
            <p:ph type="body" sz="quarter" idx="11"/>
          </p:nvPr>
        </p:nvSpPr>
        <p:spPr>
          <a:xfrm>
            <a:off x="6180534" y="3429000"/>
            <a:ext cx="6011466" cy="2086725"/>
          </a:xfrm>
        </p:spPr>
        <p:txBody>
          <a:bodyPr/>
          <a:lstStyle/>
          <a:p>
            <a:r>
              <a:rPr lang="en-US" dirty="0"/>
              <a:t>Here we have the details pane closed, and the review field ready to go. Let the world know your thoughts!</a:t>
            </a:r>
          </a:p>
        </p:txBody>
      </p:sp>
      <p:sp>
        <p:nvSpPr>
          <p:cNvPr id="4" name="Text Placeholder 3">
            <a:extLst>
              <a:ext uri="{FF2B5EF4-FFF2-40B4-BE49-F238E27FC236}">
                <a16:creationId xmlns:a16="http://schemas.microsoft.com/office/drawing/2014/main" id="{EEA45341-B340-4CF1-AD95-168E4ECB57B1}"/>
              </a:ext>
            </a:extLst>
          </p:cNvPr>
          <p:cNvSpPr>
            <a:spLocks noGrp="1"/>
          </p:cNvSpPr>
          <p:nvPr>
            <p:ph type="body" sz="quarter" idx="19"/>
          </p:nvPr>
        </p:nvSpPr>
        <p:spPr>
          <a:xfrm>
            <a:off x="6180534" y="1554163"/>
            <a:ext cx="5791200" cy="590931"/>
          </a:xfrm>
        </p:spPr>
        <p:txBody>
          <a:bodyPr/>
          <a:lstStyle/>
          <a:p>
            <a:r>
              <a:rPr lang="en-US" dirty="0"/>
              <a:t>Park Profiles</a:t>
            </a:r>
          </a:p>
        </p:txBody>
      </p:sp>
      <p:pic>
        <p:nvPicPr>
          <p:cNvPr id="10" name="Content Placeholder 9">
            <a:extLst>
              <a:ext uri="{FF2B5EF4-FFF2-40B4-BE49-F238E27FC236}">
                <a16:creationId xmlns:a16="http://schemas.microsoft.com/office/drawing/2014/main" id="{0F387B0F-A312-49E2-B12C-B83F96B186CF}"/>
              </a:ext>
            </a:extLst>
          </p:cNvPr>
          <p:cNvPicPr>
            <a:picLocks noGrp="1" noChangeAspect="1"/>
          </p:cNvPicPr>
          <p:nvPr>
            <p:ph idx="18"/>
          </p:nvPr>
        </p:nvPicPr>
        <p:blipFill>
          <a:blip r:embed="rId2" cstate="screen">
            <a:extLst>
              <a:ext uri="{28A0092B-C50C-407E-A947-70E740481C1C}">
                <a14:useLocalDpi xmlns:a14="http://schemas.microsoft.com/office/drawing/2010/main" val="0"/>
              </a:ext>
            </a:extLst>
          </a:blip>
          <a:stretch>
            <a:fillRect/>
          </a:stretch>
        </p:blipFill>
        <p:spPr>
          <a:xfrm>
            <a:off x="883920" y="221153"/>
            <a:ext cx="3943230" cy="6456506"/>
          </a:xfrm>
        </p:spPr>
      </p:pic>
      <p:sp>
        <p:nvSpPr>
          <p:cNvPr id="6" name="Slide Number Placeholder 5">
            <a:extLst>
              <a:ext uri="{FF2B5EF4-FFF2-40B4-BE49-F238E27FC236}">
                <a16:creationId xmlns:a16="http://schemas.microsoft.com/office/drawing/2014/main" id="{7E5D5A0D-1351-4960-B1C6-117A8D1336DB}"/>
              </a:ext>
            </a:extLst>
          </p:cNvPr>
          <p:cNvSpPr>
            <a:spLocks noGrp="1"/>
          </p:cNvSpPr>
          <p:nvPr>
            <p:ph type="sldNum" sz="quarter" idx="4"/>
          </p:nvPr>
        </p:nvSpPr>
        <p:spPr/>
        <p:txBody>
          <a:bodyPr/>
          <a:lstStyle/>
          <a:p>
            <a:fld id="{4997E989-D798-4C62-8E93-3D2D613C2488}" type="slidenum">
              <a:rPr lang="en-US" smtClean="0"/>
              <a:pPr/>
              <a:t>13</a:t>
            </a:fld>
            <a:endParaRPr lang="en-US"/>
          </a:p>
        </p:txBody>
      </p:sp>
      <p:sp>
        <p:nvSpPr>
          <p:cNvPr id="11" name="Content Placeholder 19">
            <a:extLst>
              <a:ext uri="{FF2B5EF4-FFF2-40B4-BE49-F238E27FC236}">
                <a16:creationId xmlns:a16="http://schemas.microsoft.com/office/drawing/2014/main" id="{D5EEED6A-CD2A-43E8-AFC6-8F54AD80DF36}"/>
              </a:ext>
            </a:extLst>
          </p:cNvPr>
          <p:cNvSpPr txBox="1">
            <a:spLocks/>
          </p:cNvSpPr>
          <p:nvPr/>
        </p:nvSpPr>
        <p:spPr>
          <a:xfrm>
            <a:off x="7743349" y="419100"/>
            <a:ext cx="2377440" cy="840230"/>
          </a:xfrm>
          <a:prstGeom prst="rect">
            <a:avLst/>
          </a:prstGeom>
        </p:spPr>
        <p:txBody>
          <a:bodyPr vert="horz" wrap="square" lIns="146304" tIns="45720" rIns="146304"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en-US" sz="5400" b="1"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marL="0" indent="0" algn="ctr" defTabSz="914400" rtl="0" eaLnBrk="1" latinLnBrk="0" hangingPunct="1">
              <a:lnSpc>
                <a:spcPct val="90000"/>
              </a:lnSpc>
              <a:spcBef>
                <a:spcPts val="500"/>
              </a:spcBef>
              <a:buFont typeface="Arial" panose="020B0604020202020204" pitchFamily="34" charset="0"/>
              <a:buNone/>
              <a:defRPr sz="2200" kern="1200">
                <a:solidFill>
                  <a:schemeClr val="tx1">
                    <a:lumMod val="75000"/>
                    <a:lumOff val="25000"/>
                  </a:schemeClr>
                </a:solidFill>
                <a:latin typeface="Segoe UI Semilight" panose="020B0402040204020203" pitchFamily="34" charset="0"/>
                <a:ea typeface="+mn-ea"/>
                <a:cs typeface="Segoe UI Semilight" panose="020B0402040204020203" pitchFamily="34" charset="0"/>
              </a:defRPr>
            </a:lvl2pPr>
            <a:lvl3pPr marL="0" indent="0" algn="ctr" defTabSz="914400" rtl="0" eaLnBrk="1" latinLnBrk="0" hangingPunct="1">
              <a:lnSpc>
                <a:spcPct val="90000"/>
              </a:lnSpc>
              <a:spcBef>
                <a:spcPts val="1200"/>
              </a:spcBef>
              <a:spcAft>
                <a:spcPts val="1200"/>
              </a:spcAft>
              <a:buFont typeface="Arial" panose="020B0604020202020204" pitchFamily="34" charset="0"/>
              <a:buNone/>
              <a:defRPr sz="1800" b="1" kern="1200">
                <a:solidFill>
                  <a:schemeClr val="tx2"/>
                </a:solidFill>
                <a:latin typeface="+mn-lt"/>
                <a:ea typeface="+mn-ea"/>
                <a:cs typeface="+mn-cs"/>
              </a:defRPr>
            </a:lvl3pPr>
            <a:lvl4pPr marL="0" indent="0" algn="ctr" defTabSz="914400" rtl="0" eaLnBrk="1" latinLnBrk="0" hangingPunct="1">
              <a:lnSpc>
                <a:spcPct val="90000"/>
              </a:lnSpc>
              <a:spcBef>
                <a:spcPts val="0"/>
              </a:spcBef>
              <a:spcAft>
                <a:spcPts val="600"/>
              </a:spcAft>
              <a:buFont typeface="Arial" panose="020B0604020202020204" pitchFamily="34" charset="0"/>
              <a:buNone/>
              <a:defRPr sz="1800" kern="1200">
                <a:solidFill>
                  <a:schemeClr val="tx1">
                    <a:lumMod val="85000"/>
                    <a:lumOff val="15000"/>
                  </a:schemeClr>
                </a:solidFill>
                <a:latin typeface="+mn-lt"/>
                <a:ea typeface="+mn-ea"/>
                <a:cs typeface="+mn-cs"/>
              </a:defRPr>
            </a:lvl4pPr>
            <a:lvl5pPr marL="0" indent="0" algn="ctr"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3.2</a:t>
            </a:r>
          </a:p>
        </p:txBody>
      </p:sp>
    </p:spTree>
    <p:extLst>
      <p:ext uri="{BB962C8B-B14F-4D97-AF65-F5344CB8AC3E}">
        <p14:creationId xmlns:p14="http://schemas.microsoft.com/office/powerpoint/2010/main" val="472789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696726" y="6484937"/>
            <a:ext cx="533348" cy="365125"/>
          </a:xfrm>
        </p:spPr>
        <p:txBody>
          <a:bodyPr/>
          <a:lstStyle/>
          <a:p>
            <a:fld id="{5AE1514C-5E56-4738-A1FF-4B1CFD2A3E36}" type="slidenum">
              <a:rPr lang="en-US" smtClean="0"/>
              <a:pPr/>
              <a:t>14</a:t>
            </a:fld>
            <a:endParaRPr lang="en-US"/>
          </a:p>
        </p:txBody>
      </p:sp>
      <p:sp>
        <p:nvSpPr>
          <p:cNvPr id="11" name="Text Placeholder 10"/>
          <p:cNvSpPr>
            <a:spLocks noGrp="1"/>
          </p:cNvSpPr>
          <p:nvPr>
            <p:ph type="body" sz="quarter" idx="11"/>
          </p:nvPr>
        </p:nvSpPr>
        <p:spPr>
          <a:xfrm>
            <a:off x="6096000" y="3429000"/>
            <a:ext cx="6096000" cy="2126736"/>
          </a:xfrm>
        </p:spPr>
        <p:txBody>
          <a:bodyPr/>
          <a:lstStyle/>
          <a:p>
            <a:r>
              <a:rPr lang="en-US" dirty="0"/>
              <a:t>REVIEWS</a:t>
            </a:r>
          </a:p>
          <a:p>
            <a:pPr lvl="2"/>
            <a:r>
              <a:rPr lang="en-US" dirty="0"/>
              <a:t>Leave a review! A description of your visit, any info you learned, and any interesting tips &amp; tricks you learned! </a:t>
            </a:r>
          </a:p>
        </p:txBody>
      </p:sp>
      <p:sp>
        <p:nvSpPr>
          <p:cNvPr id="8" name="Text Placeholder 7"/>
          <p:cNvSpPr>
            <a:spLocks noGrp="1"/>
          </p:cNvSpPr>
          <p:nvPr>
            <p:ph type="body" sz="quarter" idx="19"/>
          </p:nvPr>
        </p:nvSpPr>
        <p:spPr>
          <a:xfrm>
            <a:off x="6180534" y="1554163"/>
            <a:ext cx="5791200" cy="1089529"/>
          </a:xfrm>
        </p:spPr>
        <p:txBody>
          <a:bodyPr/>
          <a:lstStyle/>
          <a:p>
            <a:r>
              <a:rPr lang="en-US" dirty="0"/>
              <a:t>Let the World Know Your Thoughts</a:t>
            </a:r>
          </a:p>
        </p:txBody>
      </p:sp>
      <p:sp>
        <p:nvSpPr>
          <p:cNvPr id="20" name="Content Placeholder 19"/>
          <p:cNvSpPr>
            <a:spLocks noGrp="1"/>
          </p:cNvSpPr>
          <p:nvPr>
            <p:ph idx="18"/>
          </p:nvPr>
        </p:nvSpPr>
        <p:spPr/>
        <p:txBody>
          <a:bodyPr/>
          <a:lstStyle/>
          <a:p>
            <a:r>
              <a:rPr lang="en-US" dirty="0"/>
              <a:t>4</a:t>
            </a:r>
          </a:p>
        </p:txBody>
      </p:sp>
      <p:pic>
        <p:nvPicPr>
          <p:cNvPr id="17" name="Picture 16">
            <a:extLst>
              <a:ext uri="{FF2B5EF4-FFF2-40B4-BE49-F238E27FC236}">
                <a16:creationId xmlns:a16="http://schemas.microsoft.com/office/drawing/2014/main" id="{9CBCEBE8-9D54-4A46-9AB2-007C5EB1F5D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39325" y="-91440"/>
            <a:ext cx="4234470" cy="6858000"/>
          </a:xfrm>
          <a:prstGeom prst="rect">
            <a:avLst/>
          </a:prstGeom>
        </p:spPr>
      </p:pic>
    </p:spTree>
    <p:extLst>
      <p:ext uri="{BB962C8B-B14F-4D97-AF65-F5344CB8AC3E}">
        <p14:creationId xmlns:p14="http://schemas.microsoft.com/office/powerpoint/2010/main" val="2177918218"/>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Opportunity for Growth</a:t>
            </a:r>
          </a:p>
        </p:txBody>
      </p:sp>
      <p:sp>
        <p:nvSpPr>
          <p:cNvPr id="10" name="Text Placeholder 9"/>
          <p:cNvSpPr>
            <a:spLocks noGrp="1"/>
          </p:cNvSpPr>
          <p:nvPr>
            <p:ph type="body" sz="quarter" idx="10"/>
          </p:nvPr>
        </p:nvSpPr>
        <p:spPr>
          <a:xfrm>
            <a:off x="3923323" y="186061"/>
            <a:ext cx="4376615" cy="1015150"/>
          </a:xfrm>
        </p:spPr>
        <p:txBody>
          <a:bodyPr/>
          <a:lstStyle/>
          <a:p>
            <a:r>
              <a:rPr lang="en-US" dirty="0"/>
              <a:t>Park Search, Expanded</a:t>
            </a:r>
          </a:p>
          <a:p>
            <a:pPr lvl="1"/>
            <a:r>
              <a:rPr lang="en-US" dirty="0"/>
              <a:t>Our dynamic web app will only be written for Baltimore County parks, but can be easily expanded to include all of Maryland, and even nationally!</a:t>
            </a:r>
          </a:p>
        </p:txBody>
      </p:sp>
      <p:sp>
        <p:nvSpPr>
          <p:cNvPr id="11" name="Text Placeholder 10"/>
          <p:cNvSpPr>
            <a:spLocks noGrp="1"/>
          </p:cNvSpPr>
          <p:nvPr>
            <p:ph type="body" sz="quarter" idx="11"/>
          </p:nvPr>
        </p:nvSpPr>
        <p:spPr>
          <a:xfrm>
            <a:off x="304801" y="4206240"/>
            <a:ext cx="11658600" cy="1089529"/>
          </a:xfrm>
        </p:spPr>
        <p:txBody>
          <a:bodyPr/>
          <a:lstStyle/>
          <a:p>
            <a:r>
              <a:rPr lang="en-US" dirty="0"/>
              <a:t>Why stop at Baltimore County? The United States has 53 national parks, and over 6,600 state parks. While our scope starts locally, in Baltimore County, it can be easily expanded to include entire states, regions, or countries!</a:t>
            </a:r>
          </a:p>
        </p:txBody>
      </p:sp>
      <p:sp>
        <p:nvSpPr>
          <p:cNvPr id="12" name="Text Placeholder 11"/>
          <p:cNvSpPr>
            <a:spLocks noGrp="1"/>
          </p:cNvSpPr>
          <p:nvPr>
            <p:ph type="body" sz="quarter" idx="12"/>
          </p:nvPr>
        </p:nvSpPr>
        <p:spPr/>
        <p:txBody>
          <a:bodyPr/>
          <a:lstStyle/>
          <a:p>
            <a:r>
              <a:rPr lang="en-US" dirty="0"/>
              <a:t>!</a:t>
            </a:r>
          </a:p>
        </p:txBody>
      </p:sp>
    </p:spTree>
    <p:extLst>
      <p:ext uri="{BB962C8B-B14F-4D97-AF65-F5344CB8AC3E}">
        <p14:creationId xmlns:p14="http://schemas.microsoft.com/office/powerpoint/2010/main" val="3937079039"/>
      </p:ext>
    </p:extLst>
  </p:cSld>
  <p:clrMapOvr>
    <a:masterClrMapping/>
  </p:clrMapOvr>
  <p:transition spd="slow">
    <p:push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1"/>
          </p:nvPr>
        </p:nvSpPr>
        <p:spPr>
          <a:xfrm>
            <a:off x="6096000" y="514360"/>
            <a:ext cx="6096000" cy="5829288"/>
          </a:xfrm>
        </p:spPr>
        <p:txBody>
          <a:bodyPr/>
          <a:lstStyle/>
          <a:p>
            <a:r>
              <a:rPr lang="en-US" dirty="0"/>
              <a:t>NEW FEATURES</a:t>
            </a:r>
          </a:p>
          <a:p>
            <a:pPr lvl="4"/>
            <a:r>
              <a:rPr lang="en-US" dirty="0"/>
              <a:t>Park Search could, in later stages, include upcoming events or festivals, concerts, holiday specials</a:t>
            </a:r>
          </a:p>
          <a:p>
            <a:r>
              <a:rPr lang="en-US" dirty="0"/>
              <a:t>EXPANSION</a:t>
            </a:r>
          </a:p>
          <a:p>
            <a:pPr lvl="4"/>
            <a:r>
              <a:rPr lang="en-US" dirty="0"/>
              <a:t>The scope starts small, with Baltimore County, but could easily grow to cover the entire state, or even entire countries.</a:t>
            </a:r>
          </a:p>
          <a:p>
            <a:r>
              <a:rPr lang="en-US" dirty="0"/>
              <a:t>MONETIZATION</a:t>
            </a:r>
          </a:p>
          <a:p>
            <a:pPr lvl="4"/>
            <a:r>
              <a:rPr lang="en-US" dirty="0"/>
              <a:t>Profit will not be the forefront of this project, just due to the noble nature of parks themselves. Advertisements or paid, premium memberships could be implemented, but it would be tricky since the target audience would reject such brazen marketing ploys. But parks might be willing to pay to directly advertise their upcoming events, and that wouldn’t be a slimy as selling ad-space for typical marketing ploys</a:t>
            </a:r>
          </a:p>
        </p:txBody>
      </p:sp>
      <p:sp>
        <p:nvSpPr>
          <p:cNvPr id="21" name="Slide Number Placeholder 20"/>
          <p:cNvSpPr>
            <a:spLocks noGrp="1"/>
          </p:cNvSpPr>
          <p:nvPr>
            <p:ph type="sldNum" sz="quarter" idx="4"/>
          </p:nvPr>
        </p:nvSpPr>
        <p:spPr/>
        <p:txBody>
          <a:bodyPr/>
          <a:lstStyle/>
          <a:p>
            <a:fld id="{4997E989-D798-4C62-8E93-3D2D613C2488}" type="slidenum">
              <a:rPr lang="en-US" smtClean="0"/>
              <a:pPr/>
              <a:t>16</a:t>
            </a:fld>
            <a:endParaRPr lang="en-US"/>
          </a:p>
        </p:txBody>
      </p:sp>
      <p:pic>
        <p:nvPicPr>
          <p:cNvPr id="2050" name="Picture 2" descr="Image result for public park baltimore">
            <a:extLst>
              <a:ext uri="{FF2B5EF4-FFF2-40B4-BE49-F238E27FC236}">
                <a16:creationId xmlns:a16="http://schemas.microsoft.com/office/drawing/2014/main" id="{E60C82F5-B9BE-4561-BFEA-C0EE7BA16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
            <a:ext cx="555522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CF2F19C-199E-42D3-8303-4277CE968825}"/>
              </a:ext>
            </a:extLst>
          </p:cNvPr>
          <p:cNvSpPr txBox="1"/>
          <p:nvPr/>
        </p:nvSpPr>
        <p:spPr>
          <a:xfrm>
            <a:off x="5732206" y="6484937"/>
            <a:ext cx="3116826" cy="307777"/>
          </a:xfrm>
          <a:prstGeom prst="rect">
            <a:avLst/>
          </a:prstGeom>
          <a:noFill/>
        </p:spPr>
        <p:txBody>
          <a:bodyPr wrap="square" rtlCol="0">
            <a:spAutoFit/>
          </a:bodyPr>
          <a:lstStyle/>
          <a:p>
            <a:r>
              <a:rPr lang="en-US" sz="1400" dirty="0"/>
              <a:t>Patterson Park, Baltimore, MD</a:t>
            </a:r>
          </a:p>
        </p:txBody>
      </p:sp>
    </p:spTree>
    <p:extLst>
      <p:ext uri="{BB962C8B-B14F-4D97-AF65-F5344CB8AC3E}">
        <p14:creationId xmlns:p14="http://schemas.microsoft.com/office/powerpoint/2010/main" val="2027444631"/>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747687" y="6492875"/>
            <a:ext cx="431425" cy="365125"/>
          </a:xfrm>
          <a:prstGeom prst="rect">
            <a:avLst/>
          </a:prstGeom>
        </p:spPr>
        <p:txBody>
          <a:bodyPr/>
          <a:lstStyle/>
          <a:p>
            <a:fld id="{5AE1514C-5E56-4738-A1FF-4B1CFD2A3E36}" type="slidenum">
              <a:rPr lang="en-US" smtClean="0"/>
              <a:pPr/>
              <a:t>17</a:t>
            </a:fld>
            <a:endParaRPr lang="en-US"/>
          </a:p>
        </p:txBody>
      </p:sp>
      <p:sp>
        <p:nvSpPr>
          <p:cNvPr id="4" name="Text Placeholder 3"/>
          <p:cNvSpPr>
            <a:spLocks noGrp="1"/>
          </p:cNvSpPr>
          <p:nvPr>
            <p:ph type="body" sz="quarter" idx="14"/>
          </p:nvPr>
        </p:nvSpPr>
        <p:spPr>
          <a:xfrm>
            <a:off x="3408362" y="5335071"/>
            <a:ext cx="8097838" cy="646331"/>
          </a:xfrm>
        </p:spPr>
        <p:txBody>
          <a:bodyPr/>
          <a:lstStyle/>
          <a:p>
            <a:r>
              <a:rPr lang="en-US" dirty="0"/>
              <a:t>—THEODORE ROOSEVELT</a:t>
            </a:r>
          </a:p>
          <a:p>
            <a:endParaRPr lang="en-US" dirty="0"/>
          </a:p>
        </p:txBody>
      </p:sp>
      <p:sp>
        <p:nvSpPr>
          <p:cNvPr id="7" name="Text Placeholder 6"/>
          <p:cNvSpPr>
            <a:spLocks noGrp="1"/>
          </p:cNvSpPr>
          <p:nvPr>
            <p:ph type="body" sz="quarter" idx="13"/>
          </p:nvPr>
        </p:nvSpPr>
        <p:spPr>
          <a:xfrm>
            <a:off x="1899138" y="2385637"/>
            <a:ext cx="9029700" cy="2086725"/>
          </a:xfrm>
        </p:spPr>
        <p:txBody>
          <a:bodyPr/>
          <a:lstStyle/>
          <a:p>
            <a:r>
              <a:rPr lang="en-US" dirty="0"/>
              <a:t>“FAR AND AWAY THE BEST PRIZE THAT LIFE HAS TO OFFER IT THE CHANCE TO</a:t>
            </a:r>
          </a:p>
          <a:p>
            <a:pPr lvl="1"/>
            <a:r>
              <a:rPr lang="en-US" dirty="0"/>
              <a:t>WORK HARD AT WORK WORTH DOING.”</a:t>
            </a:r>
          </a:p>
        </p:txBody>
      </p:sp>
    </p:spTree>
    <p:extLst>
      <p:ext uri="{BB962C8B-B14F-4D97-AF65-F5344CB8AC3E}">
        <p14:creationId xmlns:p14="http://schemas.microsoft.com/office/powerpoint/2010/main" val="62731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19939" y="3348225"/>
            <a:ext cx="9107555" cy="1200329"/>
          </a:xfrm>
        </p:spPr>
        <p:txBody>
          <a:bodyPr/>
          <a:lstStyle/>
          <a:p>
            <a:r>
              <a:rPr lang="en-US" dirty="0"/>
              <a:t>PARK SEARCH</a:t>
            </a:r>
          </a:p>
        </p:txBody>
      </p:sp>
      <p:sp>
        <p:nvSpPr>
          <p:cNvPr id="4" name="Title 6">
            <a:extLst>
              <a:ext uri="{FF2B5EF4-FFF2-40B4-BE49-F238E27FC236}">
                <a16:creationId xmlns:a16="http://schemas.microsoft.com/office/drawing/2014/main" id="{34BDD74C-5263-464C-AA3C-D945D23978FF}"/>
              </a:ext>
            </a:extLst>
          </p:cNvPr>
          <p:cNvSpPr txBox="1">
            <a:spLocks/>
          </p:cNvSpPr>
          <p:nvPr/>
        </p:nvSpPr>
        <p:spPr>
          <a:xfrm>
            <a:off x="4433852" y="4256429"/>
            <a:ext cx="5756957" cy="927824"/>
          </a:xfrm>
          <a:prstGeom prst="rect">
            <a:avLst/>
          </a:prstGeom>
        </p:spPr>
        <p:txBody>
          <a:bodyPr vert="horz" lIns="457200" tIns="45720" rIns="457200" bIns="4572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r>
              <a:rPr lang="en-US" dirty="0"/>
              <a:t>THANK YOU</a:t>
            </a:r>
          </a:p>
        </p:txBody>
      </p:sp>
    </p:spTree>
    <p:extLst>
      <p:ext uri="{BB962C8B-B14F-4D97-AF65-F5344CB8AC3E}">
        <p14:creationId xmlns:p14="http://schemas.microsoft.com/office/powerpoint/2010/main" val="349282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2968870" y="243410"/>
            <a:ext cx="7370885" cy="978729"/>
          </a:xfrm>
        </p:spPr>
        <p:txBody>
          <a:bodyPr/>
          <a:lstStyle/>
          <a:p>
            <a:pPr algn="ctr"/>
            <a:r>
              <a:rPr lang="en-US" sz="3200" b="1" dirty="0"/>
              <a:t>“</a:t>
            </a:r>
            <a:r>
              <a:rPr lang="en-US" sz="3200" dirty="0"/>
              <a:t>FOR THE BENEFIT AND ENJOYMENT OF THE PEOPLE”</a:t>
            </a:r>
          </a:p>
        </p:txBody>
      </p:sp>
      <p:sp>
        <p:nvSpPr>
          <p:cNvPr id="3" name="Text Placeholder 2"/>
          <p:cNvSpPr>
            <a:spLocks noGrp="1"/>
          </p:cNvSpPr>
          <p:nvPr>
            <p:ph type="body" sz="quarter" idx="14"/>
          </p:nvPr>
        </p:nvSpPr>
        <p:spPr>
          <a:xfrm>
            <a:off x="3878262" y="1192347"/>
            <a:ext cx="8097838" cy="369332"/>
          </a:xfrm>
        </p:spPr>
        <p:txBody>
          <a:bodyPr/>
          <a:lstStyle/>
          <a:p>
            <a:r>
              <a:rPr lang="en-US" dirty="0"/>
              <a:t>—The Roosevelt Arch, Yellowstone National Park</a:t>
            </a:r>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2</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pic>
        <p:nvPicPr>
          <p:cNvPr id="1026" name="Picture 2" descr="Image result for roosevelt a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61679"/>
            <a:ext cx="8812407" cy="523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10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4" name="Text Placeholder 13"/>
          <p:cNvSpPr>
            <a:spLocks noGrp="1"/>
          </p:cNvSpPr>
          <p:nvPr>
            <p:ph type="body" sz="quarter" idx="10"/>
          </p:nvPr>
        </p:nvSpPr>
        <p:spPr>
          <a:xfrm>
            <a:off x="944881" y="2662267"/>
            <a:ext cx="4332514" cy="480131"/>
          </a:xfrm>
        </p:spPr>
        <p:txBody>
          <a:bodyPr/>
          <a:lstStyle/>
          <a:p>
            <a:r>
              <a:rPr lang="en-US" dirty="0"/>
              <a:t>Park Search explained.</a:t>
            </a:r>
          </a:p>
        </p:txBody>
      </p:sp>
      <p:sp>
        <p:nvSpPr>
          <p:cNvPr id="15" name="Text Placeholder 14"/>
          <p:cNvSpPr>
            <a:spLocks noGrp="1"/>
          </p:cNvSpPr>
          <p:nvPr>
            <p:ph type="body" sz="quarter" idx="11"/>
          </p:nvPr>
        </p:nvSpPr>
        <p:spPr>
          <a:xfrm>
            <a:off x="6096000" y="419100"/>
            <a:ext cx="5671764" cy="1569148"/>
          </a:xfrm>
        </p:spPr>
        <p:txBody>
          <a:bodyPr/>
          <a:lstStyle/>
          <a:p>
            <a:r>
              <a:rPr lang="en-US" dirty="0"/>
              <a:t>Our mission</a:t>
            </a:r>
          </a:p>
          <a:p>
            <a:pPr lvl="1"/>
            <a:r>
              <a:rPr lang="en-US" dirty="0"/>
              <a:t>To help people easily access public park information in an educational and fun dynamic web app, so that they may better enjoy the wonderlands of Earth.</a:t>
            </a:r>
          </a:p>
        </p:txBody>
      </p:sp>
      <p:sp>
        <p:nvSpPr>
          <p:cNvPr id="32" name="Title 31"/>
          <p:cNvSpPr>
            <a:spLocks noGrp="1"/>
          </p:cNvSpPr>
          <p:nvPr>
            <p:ph type="title"/>
          </p:nvPr>
        </p:nvSpPr>
        <p:spPr>
          <a:xfrm>
            <a:off x="555244" y="0"/>
            <a:ext cx="4083304" cy="914096"/>
          </a:xfrm>
        </p:spPr>
        <p:txBody>
          <a:bodyPr/>
          <a:lstStyle/>
          <a:p>
            <a:r>
              <a:rPr lang="en-US" b="1" dirty="0">
                <a:gradFill>
                  <a:gsLst>
                    <a:gs pos="15000">
                      <a:schemeClr val="bg1"/>
                    </a:gs>
                    <a:gs pos="47000">
                      <a:schemeClr val="bg1"/>
                    </a:gs>
                  </a:gsLst>
                  <a:lin ang="5400000" scaled="1"/>
                </a:gradFill>
              </a:rPr>
              <a:t>INTRODUCTION</a:t>
            </a:r>
          </a:p>
        </p:txBody>
      </p:sp>
      <p:sp>
        <p:nvSpPr>
          <p:cNvPr id="21" name="Text Placeholder 20"/>
          <p:cNvSpPr>
            <a:spLocks noGrp="1"/>
          </p:cNvSpPr>
          <p:nvPr>
            <p:ph type="body" sz="quarter" idx="12"/>
          </p:nvPr>
        </p:nvSpPr>
        <p:spPr>
          <a:xfrm>
            <a:off x="6096000" y="2599498"/>
            <a:ext cx="5671764" cy="2609945"/>
          </a:xfrm>
        </p:spPr>
        <p:txBody>
          <a:bodyPr/>
          <a:lstStyle/>
          <a:p>
            <a:r>
              <a:rPr lang="en-US" dirty="0"/>
              <a:t>Why public parks?</a:t>
            </a:r>
          </a:p>
          <a:p>
            <a:pPr marL="342900" indent="-342900">
              <a:buFontTx/>
              <a:buChar char="-"/>
            </a:pPr>
            <a:r>
              <a:rPr lang="en-US" b="0" dirty="0"/>
              <a:t>Public, easily accessible information makes for easy database set-up</a:t>
            </a:r>
          </a:p>
          <a:p>
            <a:pPr marL="342900" indent="-342900">
              <a:buFontTx/>
              <a:buChar char="-"/>
            </a:pPr>
            <a:r>
              <a:rPr lang="en-US" b="0" dirty="0"/>
              <a:t>Humanitarian (net gain to society)</a:t>
            </a:r>
          </a:p>
          <a:p>
            <a:pPr marL="342900" indent="-342900">
              <a:buFontTx/>
              <a:buChar char="-"/>
            </a:pPr>
            <a:r>
              <a:rPr lang="en-US" b="0" dirty="0"/>
              <a:t>Baltimore is a city with low access to nature reserves and unpaved, truly natural  parks.</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3</a:t>
            </a:fld>
            <a:endParaRPr lang="en-US"/>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8F626051-7EEA-49EB-8C49-5E527A1276E0}"/>
                  </a:ext>
                </a:extLst>
              </p14:cNvPr>
              <p14:cNvContentPartPr/>
              <p14:nvPr/>
            </p14:nvContentPartPr>
            <p14:xfrm>
              <a:off x="1433052" y="2470483"/>
              <a:ext cx="360" cy="360"/>
            </p14:xfrm>
          </p:contentPart>
        </mc:Choice>
        <mc:Fallback>
          <p:pic>
            <p:nvPicPr>
              <p:cNvPr id="5" name="Ink 4">
                <a:extLst>
                  <a:ext uri="{FF2B5EF4-FFF2-40B4-BE49-F238E27FC236}">
                    <a16:creationId xmlns:a16="http://schemas.microsoft.com/office/drawing/2014/main" id="{8F626051-7EEA-49EB-8C49-5E527A1276E0}"/>
                  </a:ext>
                </a:extLst>
              </p:cNvPr>
              <p:cNvPicPr/>
              <p:nvPr/>
            </p:nvPicPr>
            <p:blipFill/>
            <p:spPr/>
          </p:pic>
        </mc:Fallback>
      </mc:AlternateContent>
      <p:pic>
        <p:nvPicPr>
          <p:cNvPr id="10" name="Picture 9">
            <a:extLst>
              <a:ext uri="{FF2B5EF4-FFF2-40B4-BE49-F238E27FC236}">
                <a16:creationId xmlns:a16="http://schemas.microsoft.com/office/drawing/2014/main" id="{79175180-5BB6-490E-B33B-4712D04299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204" y="3224942"/>
            <a:ext cx="3155384" cy="3373979"/>
          </a:xfrm>
          <a:prstGeom prst="rect">
            <a:avLst/>
          </a:prstGeom>
        </p:spPr>
      </p:pic>
    </p:spTree>
    <p:extLst>
      <p:ext uri="{BB962C8B-B14F-4D97-AF65-F5344CB8AC3E}">
        <p14:creationId xmlns:p14="http://schemas.microsoft.com/office/powerpoint/2010/main" val="22180498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63" presetClass="path" presetSubtype="0" decel="100000" fill="hold" grpId="1" nodeType="withEffect">
                                  <p:stCondLst>
                                    <p:cond delay="0"/>
                                  </p:stCondLst>
                                  <p:childTnLst>
                                    <p:animMotion origin="layout" path="M -0.14336 1.11111E-6 L 1.45833E-6 1.11111E-6 " pathEditMode="relative" rAng="0" ptsTypes="AA">
                                      <p:cBhvr>
                                        <p:cTn id="14" dur="750" fill="hold"/>
                                        <p:tgtEl>
                                          <p:spTgt spid="14">
                                            <p:txEl>
                                              <p:pRg st="0" end="0"/>
                                            </p:txEl>
                                          </p:spTgt>
                                        </p:tgtEl>
                                        <p:attrNameLst>
                                          <p:attrName>ppt_x</p:attrName>
                                          <p:attrName>ppt_y</p:attrName>
                                        </p:attrNameLst>
                                      </p:cBhvr>
                                      <p:rCtr x="7161" y="0"/>
                                    </p:animMotion>
                                  </p:childTnLst>
                                </p:cTn>
                              </p:par>
                            </p:childTnLst>
                          </p:cTn>
                        </p:par>
                        <p:par>
                          <p:cTn id="15" fill="hold">
                            <p:stCondLst>
                              <p:cond delay="1250"/>
                            </p:stCondLst>
                            <p:childTnLst>
                              <p:par>
                                <p:cTn id="16" presetID="10" presetClass="entr" presetSubtype="0" fill="hold" grpId="0" nodeType="afterEffect">
                                  <p:stCondLst>
                                    <p:cond delay="25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childTnLst>
                                </p:cTn>
                              </p:par>
                            </p:childTnLst>
                          </p:cTn>
                        </p:par>
                        <p:par>
                          <p:cTn id="19" fill="hold">
                            <p:stCondLst>
                              <p:cond delay="2250"/>
                            </p:stCondLst>
                            <p:childTnLst>
                              <p:par>
                                <p:cTn id="20" presetID="10" presetClass="entr" presetSubtype="0" fill="hold" grpId="0" nodeType="after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15" grpId="0"/>
      <p:bldP spid="32"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04800" y="2598127"/>
            <a:ext cx="3714704" cy="2855141"/>
          </a:xfrm>
        </p:spPr>
        <p:txBody>
          <a:bodyPr/>
          <a:lstStyle/>
          <a:p>
            <a:pPr>
              <a:spcAft>
                <a:spcPts val="2400"/>
              </a:spcAft>
            </a:pPr>
            <a:r>
              <a:rPr lang="en-US" dirty="0"/>
              <a:t>“What parks do I not know about?”</a:t>
            </a:r>
          </a:p>
          <a:p>
            <a:pPr lvl="1"/>
            <a:r>
              <a:rPr lang="en-US" dirty="0"/>
              <a:t>Park Search has listings for parks that were hand-selected by the most avid outdoorsman. There might be public spaces in your very neighborhood that you never knew about.</a:t>
            </a:r>
          </a:p>
        </p:txBody>
      </p:sp>
      <p:sp>
        <p:nvSpPr>
          <p:cNvPr id="11" name="Content Placeholder 10"/>
          <p:cNvSpPr>
            <a:spLocks noGrp="1"/>
          </p:cNvSpPr>
          <p:nvPr>
            <p:ph idx="14"/>
          </p:nvPr>
        </p:nvSpPr>
        <p:spPr>
          <a:xfrm>
            <a:off x="4168631" y="2598127"/>
            <a:ext cx="3840480" cy="2527872"/>
          </a:xfrm>
        </p:spPr>
        <p:txBody>
          <a:bodyPr/>
          <a:lstStyle/>
          <a:p>
            <a:pPr>
              <a:spcAft>
                <a:spcPts val="2400"/>
              </a:spcAft>
            </a:pPr>
            <a:r>
              <a:rPr lang="en-US" dirty="0"/>
              <a:t>“What does this park offer?”</a:t>
            </a:r>
          </a:p>
          <a:p>
            <a:pPr lvl="1"/>
            <a:r>
              <a:rPr lang="en-US" dirty="0"/>
              <a:t>Each park is different. Do you want to fish? Hike? Climb?</a:t>
            </a:r>
          </a:p>
          <a:p>
            <a:pPr lvl="1"/>
            <a:r>
              <a:rPr lang="en-US" dirty="0"/>
              <a:t>Do you want to picnic with your family? Do you want to play tennis?</a:t>
            </a:r>
          </a:p>
        </p:txBody>
      </p:sp>
      <p:sp>
        <p:nvSpPr>
          <p:cNvPr id="18" name="Content Placeholder 17"/>
          <p:cNvSpPr>
            <a:spLocks noGrp="1"/>
          </p:cNvSpPr>
          <p:nvPr>
            <p:ph idx="15"/>
          </p:nvPr>
        </p:nvSpPr>
        <p:spPr>
          <a:xfrm>
            <a:off x="8158238" y="2598127"/>
            <a:ext cx="3773077" cy="2301143"/>
          </a:xfrm>
        </p:spPr>
        <p:txBody>
          <a:bodyPr/>
          <a:lstStyle/>
          <a:p>
            <a:pPr>
              <a:spcAft>
                <a:spcPts val="2400"/>
              </a:spcAft>
            </a:pPr>
            <a:r>
              <a:rPr lang="en-US" dirty="0"/>
              <a:t>“How will the app know what’s right for me?”</a:t>
            </a:r>
          </a:p>
          <a:p>
            <a:pPr lvl="1"/>
            <a:r>
              <a:rPr lang="en-US" dirty="0"/>
              <a:t>Park Search will offer a series of dynamic search tools which will allow the user to pic and choose what features they desire.</a:t>
            </a:r>
          </a:p>
        </p:txBody>
      </p:sp>
      <p:sp>
        <p:nvSpPr>
          <p:cNvPr id="14" name="Title 1"/>
          <p:cNvSpPr>
            <a:spLocks noGrp="1"/>
          </p:cNvSpPr>
          <p:nvPr>
            <p:ph type="title"/>
          </p:nvPr>
        </p:nvSpPr>
        <p:spPr/>
        <p:txBody>
          <a:bodyPr/>
          <a:lstStyle/>
          <a:p>
            <a:r>
              <a:rPr lang="en-US" dirty="0"/>
              <a:t>DESIGN</a:t>
            </a:r>
          </a:p>
        </p:txBody>
      </p:sp>
      <p:sp>
        <p:nvSpPr>
          <p:cNvPr id="6" name="Text Placeholder 5"/>
          <p:cNvSpPr>
            <a:spLocks noGrp="1"/>
          </p:cNvSpPr>
          <p:nvPr>
            <p:ph type="body" sz="quarter" idx="16"/>
          </p:nvPr>
        </p:nvSpPr>
        <p:spPr>
          <a:xfrm>
            <a:off x="2879003" y="419100"/>
            <a:ext cx="9084398" cy="757130"/>
          </a:xfrm>
        </p:spPr>
        <p:txBody>
          <a:bodyPr/>
          <a:lstStyle/>
          <a:p>
            <a:r>
              <a:rPr lang="en-US" dirty="0"/>
              <a:t>Search functions, peppered with features that make these great spaces accessible to all.</a:t>
            </a:r>
          </a:p>
        </p:txBody>
      </p:sp>
      <p:sp>
        <p:nvSpPr>
          <p:cNvPr id="9" name="Rectangle 8"/>
          <p:cNvSpPr/>
          <p:nvPr/>
        </p:nvSpPr>
        <p:spPr>
          <a:xfrm>
            <a:off x="4375511"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86838"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5056"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4</a:t>
            </a:fld>
            <a:endParaRPr lang="en-US"/>
          </a:p>
        </p:txBody>
      </p:sp>
    </p:spTree>
    <p:extLst>
      <p:ext uri="{BB962C8B-B14F-4D97-AF65-F5344CB8AC3E}">
        <p14:creationId xmlns:p14="http://schemas.microsoft.com/office/powerpoint/2010/main" val="31107168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8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8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8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8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13932 -4.44444E-6 L 1.04167E-6 -4.44444E-6 " pathEditMode="relative" rAng="0" ptsTypes="AA">
                                      <p:cBhvr>
                                        <p:cTn id="16" dur="500" fill="hold"/>
                                        <p:tgtEl>
                                          <p:spTgt spid="13"/>
                                        </p:tgtEl>
                                        <p:attrNameLst>
                                          <p:attrName>ppt_x</p:attrName>
                                          <p:attrName>ppt_y</p:attrName>
                                        </p:attrNameLst>
                                      </p:cBhvr>
                                      <p:rCtr x="6966" y="0"/>
                                    </p:animMotion>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 calcmode="lin" valueType="num">
                                      <p:cBhvr additive="base">
                                        <p:cTn id="21" dur="8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2" dur="800" fill="hold"/>
                                        <p:tgtEl>
                                          <p:spTgt spid="11">
                                            <p:txEl>
                                              <p:pRg st="0" end="0"/>
                                            </p:txEl>
                                          </p:spTgt>
                                        </p:tgtEl>
                                        <p:attrNameLst>
                                          <p:attrName>ppt_y</p:attrName>
                                        </p:attrNameLst>
                                      </p:cBhvr>
                                      <p:tavLst>
                                        <p:tav tm="0">
                                          <p:val>
                                            <p:strVal val="1+#ppt_h/2"/>
                                          </p:val>
                                        </p:tav>
                                        <p:tav tm="100000">
                                          <p:val>
                                            <p:strVal val="#ppt_y"/>
                                          </p:val>
                                        </p:tav>
                                      </p:tavLst>
                                    </p:anim>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63" presetClass="path" presetSubtype="0" accel="50000" decel="50000" fill="hold" grpId="1" nodeType="withEffect">
                                  <p:stCondLst>
                                    <p:cond delay="0"/>
                                  </p:stCondLst>
                                  <p:childTnLst>
                                    <p:animMotion origin="layout" path="M -0.13933 -4.44444E-6 L 3.95833E-6 -4.44444E-6 " pathEditMode="relative" rAng="0" ptsTypes="AA">
                                      <p:cBhvr>
                                        <p:cTn id="26" dur="500" fill="hold"/>
                                        <p:tgtEl>
                                          <p:spTgt spid="9"/>
                                        </p:tgtEl>
                                        <p:attrNameLst>
                                          <p:attrName>ppt_x</p:attrName>
                                          <p:attrName>ppt_y</p:attrName>
                                        </p:attrNameLst>
                                      </p:cBhvr>
                                      <p:rCtr x="6966" y="0"/>
                                    </p:animMotion>
                                  </p:childTnLst>
                                </p:cTn>
                              </p:par>
                              <p:par>
                                <p:cTn id="27" presetID="2" presetClass="entr" presetSubtype="4" decel="100000" fill="hold" grpId="0" nodeType="with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anim calcmode="lin" valueType="num">
                                      <p:cBhvr additive="base">
                                        <p:cTn id="29" dur="8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0" dur="800" fill="hold"/>
                                        <p:tgtEl>
                                          <p:spTgt spid="11">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11">
                                            <p:txEl>
                                              <p:pRg st="2" end="2"/>
                                            </p:txEl>
                                          </p:spTgt>
                                        </p:tgtEl>
                                        <p:attrNameLst>
                                          <p:attrName>style.visibility</p:attrName>
                                        </p:attrNameLst>
                                      </p:cBhvr>
                                      <p:to>
                                        <p:strVal val="visible"/>
                                      </p:to>
                                    </p:set>
                                    <p:anim calcmode="lin" valueType="num">
                                      <p:cBhvr additive="base">
                                        <p:cTn id="33" dur="8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34" dur="8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decel="100000" fill="hold" grpId="0" nodeType="clickEffect">
                                  <p:stCondLst>
                                    <p:cond delay="0"/>
                                  </p:stCondLst>
                                  <p:childTnLst>
                                    <p:set>
                                      <p:cBhvr>
                                        <p:cTn id="38" dur="1" fill="hold">
                                          <p:stCondLst>
                                            <p:cond delay="0"/>
                                          </p:stCondLst>
                                        </p:cTn>
                                        <p:tgtEl>
                                          <p:spTgt spid="18">
                                            <p:txEl>
                                              <p:pRg st="0" end="0"/>
                                            </p:txEl>
                                          </p:spTgt>
                                        </p:tgtEl>
                                        <p:attrNameLst>
                                          <p:attrName>style.visibility</p:attrName>
                                        </p:attrNameLst>
                                      </p:cBhvr>
                                      <p:to>
                                        <p:strVal val="visible"/>
                                      </p:to>
                                    </p:set>
                                    <p:anim calcmode="lin" valueType="num">
                                      <p:cBhvr additive="base">
                                        <p:cTn id="39" dur="8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0" dur="800" fill="hold"/>
                                        <p:tgtEl>
                                          <p:spTgt spid="18">
                                            <p:txEl>
                                              <p:pRg st="0" end="0"/>
                                            </p:txEl>
                                          </p:spTgt>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18">
                                            <p:txEl>
                                              <p:pRg st="1" end="1"/>
                                            </p:txEl>
                                          </p:spTgt>
                                        </p:tgtEl>
                                        <p:attrNameLst>
                                          <p:attrName>style.visibility</p:attrName>
                                        </p:attrNameLst>
                                      </p:cBhvr>
                                      <p:to>
                                        <p:strVal val="visible"/>
                                      </p:to>
                                    </p:set>
                                    <p:anim calcmode="lin" valueType="num">
                                      <p:cBhvr additive="base">
                                        <p:cTn id="43" dur="8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44" dur="800" fill="hold"/>
                                        <p:tgtEl>
                                          <p:spTgt spid="18">
                                            <p:txEl>
                                              <p:pRg st="1" end="1"/>
                                            </p:txEl>
                                          </p:spTgt>
                                        </p:tgtEl>
                                        <p:attrNameLst>
                                          <p:attrName>ppt_y</p:attrName>
                                        </p:attrNameLst>
                                      </p:cBhvr>
                                      <p:tavLst>
                                        <p:tav tm="0">
                                          <p:val>
                                            <p:strVal val="1+#ppt_h/2"/>
                                          </p:val>
                                        </p:tav>
                                        <p:tav tm="100000">
                                          <p:val>
                                            <p:strVal val="#ppt_y"/>
                                          </p:val>
                                        </p:tav>
                                      </p:tavLst>
                                    </p:anim>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63" presetClass="path" presetSubtype="0" accel="50000" decel="50000" fill="hold" grpId="1" nodeType="withEffect">
                                  <p:stCondLst>
                                    <p:cond delay="0"/>
                                  </p:stCondLst>
                                  <p:childTnLst>
                                    <p:animMotion origin="layout" path="M -0.13932 -4.44444E-6 L -2.5E-6 -4.44444E-6 " pathEditMode="relative" rAng="0" ptsTypes="AA">
                                      <p:cBhvr>
                                        <p:cTn id="48" dur="500" fill="hold"/>
                                        <p:tgtEl>
                                          <p:spTgt spid="15"/>
                                        </p:tgtEl>
                                        <p:attrNameLst>
                                          <p:attrName>ppt_x</p:attrName>
                                          <p:attrName>ppt_y</p:attrName>
                                        </p:attrNameLst>
                                      </p:cBhvr>
                                      <p:rCtr x="6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P spid="18" grpId="0" uiExpand="1" build="p"/>
      <p:bldP spid="9" grpId="0" animBg="1"/>
      <p:bldP spid="9" grpId="1" animBg="1"/>
      <p:bldP spid="15" grpId="0" animBg="1"/>
      <p:bldP spid="15" grpId="1" animBg="1"/>
      <p:bldP spid="13" grpId="0" animBg="1"/>
      <p:bldP spid="1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3600" dirty="0"/>
              <a:t>Encyclopedic Knowledge, Search Made Easy</a:t>
            </a:r>
            <a:endParaRPr lang="en-US" sz="3600" dirty="0">
              <a:solidFill>
                <a:schemeClr val="accent1"/>
              </a:solidFill>
            </a:endParaRPr>
          </a:p>
        </p:txBody>
      </p:sp>
      <p:sp>
        <p:nvSpPr>
          <p:cNvPr id="12" name="Text Placeholder 11"/>
          <p:cNvSpPr>
            <a:spLocks noGrp="1"/>
          </p:cNvSpPr>
          <p:nvPr>
            <p:ph type="body" sz="quarter" idx="12"/>
          </p:nvPr>
        </p:nvSpPr>
        <p:spPr>
          <a:xfrm>
            <a:off x="4075582" y="128949"/>
            <a:ext cx="4115229" cy="923330"/>
          </a:xfrm>
        </p:spPr>
        <p:txBody>
          <a:bodyPr/>
          <a:lstStyle/>
          <a:p>
            <a:r>
              <a:rPr lang="en-US" sz="6000" dirty="0"/>
              <a:t>FUNCTION</a:t>
            </a:r>
          </a:p>
        </p:txBody>
      </p:sp>
      <p:pic>
        <p:nvPicPr>
          <p:cNvPr id="3" name="Picture 2">
            <a:extLst>
              <a:ext uri="{FF2B5EF4-FFF2-40B4-BE49-F238E27FC236}">
                <a16:creationId xmlns:a16="http://schemas.microsoft.com/office/drawing/2014/main" id="{3D049595-900D-4FD4-99D5-B4CB753B82A5}"/>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36664" y="2160111"/>
            <a:ext cx="7608148" cy="7608148"/>
          </a:xfrm>
          <a:prstGeom prst="rect">
            <a:avLst/>
          </a:prstGeom>
        </p:spPr>
      </p:pic>
    </p:spTree>
    <p:extLst>
      <p:ext uri="{BB962C8B-B14F-4D97-AF65-F5344CB8AC3E}">
        <p14:creationId xmlns:p14="http://schemas.microsoft.com/office/powerpoint/2010/main" val="324801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8658" y="3493674"/>
            <a:ext cx="2377440" cy="1920526"/>
          </a:xfrm>
        </p:spPr>
        <p:txBody>
          <a:bodyPr/>
          <a:lstStyle/>
          <a:p>
            <a:r>
              <a:rPr lang="en-US" dirty="0"/>
              <a:t>User will be prompted to enter the zip-code of the area you would like to search</a:t>
            </a:r>
          </a:p>
        </p:txBody>
      </p:sp>
      <p:sp>
        <p:nvSpPr>
          <p:cNvPr id="3" name="Slide Number Placeholder 2"/>
          <p:cNvSpPr>
            <a:spLocks noGrp="1"/>
          </p:cNvSpPr>
          <p:nvPr>
            <p:ph type="sldNum" sz="quarter" idx="12"/>
          </p:nvPr>
        </p:nvSpPr>
        <p:spPr/>
        <p:txBody>
          <a:bodyPr/>
          <a:lstStyle/>
          <a:p>
            <a:fld id="{5AE1514C-5E56-4738-A1FF-4B1CFD2A3E36}" type="slidenum">
              <a:rPr lang="en-US" smtClean="0"/>
              <a:pPr/>
              <a:t>6</a:t>
            </a:fld>
            <a:endParaRPr lang="en-US"/>
          </a:p>
        </p:txBody>
      </p:sp>
      <p:sp>
        <p:nvSpPr>
          <p:cNvPr id="7" name="Content Placeholder 6"/>
          <p:cNvSpPr>
            <a:spLocks noGrp="1"/>
          </p:cNvSpPr>
          <p:nvPr>
            <p:ph idx="14"/>
          </p:nvPr>
        </p:nvSpPr>
        <p:spPr>
          <a:xfrm>
            <a:off x="2483635" y="3493674"/>
            <a:ext cx="2377440" cy="1920526"/>
          </a:xfrm>
        </p:spPr>
        <p:txBody>
          <a:bodyPr/>
          <a:lstStyle/>
          <a:p>
            <a:r>
              <a:rPr lang="en-US" dirty="0"/>
              <a:t>User will have the opportunity to “check” boxes that correspond to certain attributes</a:t>
            </a:r>
          </a:p>
        </p:txBody>
      </p:sp>
      <p:sp>
        <p:nvSpPr>
          <p:cNvPr id="8" name="Content Placeholder 7"/>
          <p:cNvSpPr>
            <a:spLocks noGrp="1"/>
          </p:cNvSpPr>
          <p:nvPr>
            <p:ph idx="15"/>
          </p:nvPr>
        </p:nvSpPr>
        <p:spPr>
          <a:xfrm>
            <a:off x="4898612" y="3493674"/>
            <a:ext cx="2377440" cy="1744067"/>
          </a:xfrm>
        </p:spPr>
        <p:txBody>
          <a:bodyPr/>
          <a:lstStyle/>
          <a:p>
            <a:r>
              <a:rPr lang="en-US" dirty="0"/>
              <a:t>Park Search will return results that match these qualifiers</a:t>
            </a:r>
          </a:p>
          <a:p>
            <a:endParaRPr lang="en-US" dirty="0"/>
          </a:p>
        </p:txBody>
      </p:sp>
      <p:sp>
        <p:nvSpPr>
          <p:cNvPr id="9" name="Content Placeholder 8"/>
          <p:cNvSpPr>
            <a:spLocks noGrp="1"/>
          </p:cNvSpPr>
          <p:nvPr>
            <p:ph idx="16"/>
          </p:nvPr>
        </p:nvSpPr>
        <p:spPr>
          <a:xfrm>
            <a:off x="7313589" y="3493674"/>
            <a:ext cx="2377440" cy="2353465"/>
          </a:xfrm>
        </p:spPr>
        <p:txBody>
          <a:bodyPr/>
          <a:lstStyle/>
          <a:p>
            <a:r>
              <a:rPr lang="en-US" dirty="0"/>
              <a:t>Pictures, ratings, reviews, tip &amp; tricks will be displayed on the page for each park</a:t>
            </a:r>
          </a:p>
          <a:p>
            <a:endParaRPr lang="en-US" dirty="0"/>
          </a:p>
        </p:txBody>
      </p:sp>
      <p:sp>
        <p:nvSpPr>
          <p:cNvPr id="33" name="Content Placeholder 32"/>
          <p:cNvSpPr>
            <a:spLocks noGrp="1"/>
          </p:cNvSpPr>
          <p:nvPr>
            <p:ph idx="17"/>
          </p:nvPr>
        </p:nvSpPr>
        <p:spPr>
          <a:xfrm>
            <a:off x="9728566" y="3493674"/>
            <a:ext cx="2377440" cy="2225225"/>
          </a:xfrm>
        </p:spPr>
        <p:txBody>
          <a:bodyPr/>
          <a:lstStyle/>
          <a:p>
            <a:r>
              <a:rPr lang="en-US" dirty="0"/>
              <a:t>User will have the opportunity to leave their own pictures, reviews, tips &amp; tricks for each park</a:t>
            </a:r>
          </a:p>
        </p:txBody>
      </p:sp>
      <p:sp>
        <p:nvSpPr>
          <p:cNvPr id="5" name="Text Placeholder 4"/>
          <p:cNvSpPr>
            <a:spLocks noGrp="1"/>
          </p:cNvSpPr>
          <p:nvPr>
            <p:ph type="body" sz="quarter" idx="13"/>
          </p:nvPr>
        </p:nvSpPr>
        <p:spPr/>
        <p:txBody>
          <a:bodyPr/>
          <a:lstStyle/>
          <a:p>
            <a:r>
              <a:rPr lang="en-US" dirty="0"/>
              <a:t>How It Works</a:t>
            </a:r>
          </a:p>
        </p:txBody>
      </p:sp>
      <p:sp>
        <p:nvSpPr>
          <p:cNvPr id="47" name="Content Placeholder 46"/>
          <p:cNvSpPr>
            <a:spLocks noGrp="1"/>
          </p:cNvSpPr>
          <p:nvPr>
            <p:ph idx="18"/>
          </p:nvPr>
        </p:nvSpPr>
        <p:spPr/>
        <p:txBody>
          <a:bodyPr/>
          <a:lstStyle/>
          <a:p>
            <a:r>
              <a:rPr lang="en-US"/>
              <a:t>1</a:t>
            </a:r>
            <a:endParaRPr lang="en-US" dirty="0"/>
          </a:p>
        </p:txBody>
      </p:sp>
      <p:sp>
        <p:nvSpPr>
          <p:cNvPr id="48" name="Content Placeholder 47"/>
          <p:cNvSpPr>
            <a:spLocks noGrp="1"/>
          </p:cNvSpPr>
          <p:nvPr>
            <p:ph idx="19"/>
          </p:nvPr>
        </p:nvSpPr>
        <p:spPr/>
        <p:txBody>
          <a:bodyPr/>
          <a:lstStyle/>
          <a:p>
            <a:r>
              <a:rPr lang="en-US"/>
              <a:t>2</a:t>
            </a:r>
            <a:endParaRPr lang="en-US" dirty="0"/>
          </a:p>
        </p:txBody>
      </p:sp>
      <p:sp>
        <p:nvSpPr>
          <p:cNvPr id="49" name="Content Placeholder 48"/>
          <p:cNvSpPr>
            <a:spLocks noGrp="1"/>
          </p:cNvSpPr>
          <p:nvPr>
            <p:ph idx="20"/>
          </p:nvPr>
        </p:nvSpPr>
        <p:spPr/>
        <p:txBody>
          <a:bodyPr/>
          <a:lstStyle/>
          <a:p>
            <a:r>
              <a:rPr lang="en-US"/>
              <a:t>3</a:t>
            </a:r>
            <a:endParaRPr lang="en-US" dirty="0"/>
          </a:p>
        </p:txBody>
      </p:sp>
      <p:sp>
        <p:nvSpPr>
          <p:cNvPr id="50" name="Content Placeholder 49"/>
          <p:cNvSpPr>
            <a:spLocks noGrp="1"/>
          </p:cNvSpPr>
          <p:nvPr>
            <p:ph idx="21"/>
          </p:nvPr>
        </p:nvSpPr>
        <p:spPr/>
        <p:txBody>
          <a:bodyPr/>
          <a:lstStyle/>
          <a:p>
            <a:r>
              <a:rPr lang="en-US"/>
              <a:t>4</a:t>
            </a:r>
            <a:endParaRPr lang="en-US" dirty="0"/>
          </a:p>
        </p:txBody>
      </p:sp>
      <p:sp>
        <p:nvSpPr>
          <p:cNvPr id="51" name="Content Placeholder 50"/>
          <p:cNvSpPr>
            <a:spLocks noGrp="1"/>
          </p:cNvSpPr>
          <p:nvPr>
            <p:ph idx="22"/>
          </p:nvPr>
        </p:nvSpPr>
        <p:spPr/>
        <p:txBody>
          <a:bodyPr/>
          <a:lstStyle/>
          <a:p>
            <a:r>
              <a:rPr lang="en-US"/>
              <a:t>5</a:t>
            </a:r>
            <a:endParaRPr lang="en-US" dirty="0"/>
          </a:p>
        </p:txBody>
      </p:sp>
      <p:sp>
        <p:nvSpPr>
          <p:cNvPr id="10" name="Rectangle 9"/>
          <p:cNvSpPr/>
          <p:nvPr/>
        </p:nvSpPr>
        <p:spPr>
          <a:xfrm>
            <a:off x="148438" y="6450449"/>
            <a:ext cx="7497565" cy="230832"/>
          </a:xfrm>
          <a:prstGeom prst="rect">
            <a:avLst/>
          </a:prstGeom>
        </p:spPr>
        <p:txBody>
          <a:bodyPr wrap="none">
            <a:spAutoFit/>
          </a:bodyPr>
          <a:lstStyle/>
          <a:p>
            <a:r>
              <a:rPr lang="en-US" sz="900" dirty="0">
                <a:solidFill>
                  <a:schemeClr val="bg1">
                    <a:lumMod val="75000"/>
                  </a:schemeClr>
                </a:solidFill>
              </a:rPr>
              <a:t>Reference : The basics you can find anywhere 5 Steps To Successful Storytelling Published on April 5, 2014 Featured in: Marketing &amp; Advertising</a:t>
            </a:r>
          </a:p>
        </p:txBody>
      </p:sp>
      <p:pic>
        <p:nvPicPr>
          <p:cNvPr id="6" name="Picture 5">
            <a:extLst>
              <a:ext uri="{FF2B5EF4-FFF2-40B4-BE49-F238E27FC236}">
                <a16:creationId xmlns:a16="http://schemas.microsoft.com/office/drawing/2014/main" id="{69A91847-51CD-4025-8AC7-D4796A5AF9C5}"/>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2888" y="0"/>
            <a:ext cx="12192000" cy="6764813"/>
          </a:xfrm>
          <a:prstGeom prst="rect">
            <a:avLst/>
          </a:prstGeom>
        </p:spPr>
      </p:pic>
    </p:spTree>
    <p:extLst>
      <p:ext uri="{BB962C8B-B14F-4D97-AF65-F5344CB8AC3E}">
        <p14:creationId xmlns:p14="http://schemas.microsoft.com/office/powerpoint/2010/main" val="21612569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766616" y="6492875"/>
            <a:ext cx="393567" cy="365125"/>
          </a:xfrm>
        </p:spPr>
        <p:txBody>
          <a:bodyPr/>
          <a:lstStyle/>
          <a:p>
            <a:fld id="{5AE1514C-5E56-4738-A1FF-4B1CFD2A3E36}" type="slidenum">
              <a:rPr lang="en-US" smtClean="0"/>
              <a:pPr/>
              <a:t>7</a:t>
            </a:fld>
            <a:endParaRPr lang="en-US" dirty="0"/>
          </a:p>
        </p:txBody>
      </p:sp>
      <p:sp>
        <p:nvSpPr>
          <p:cNvPr id="7" name="Text Placeholder 6"/>
          <p:cNvSpPr>
            <a:spLocks noGrp="1"/>
          </p:cNvSpPr>
          <p:nvPr>
            <p:ph type="body" sz="quarter" idx="11"/>
          </p:nvPr>
        </p:nvSpPr>
        <p:spPr>
          <a:xfrm>
            <a:off x="359138" y="3189354"/>
            <a:ext cx="6129338" cy="3486083"/>
          </a:xfrm>
        </p:spPr>
        <p:txBody>
          <a:bodyPr/>
          <a:lstStyle/>
          <a:p>
            <a:r>
              <a:rPr lang="en-US" dirty="0"/>
              <a:t>You must have an account to take full advantage of our free services.</a:t>
            </a:r>
          </a:p>
          <a:p>
            <a:pPr lvl="1"/>
            <a:r>
              <a:rPr lang="en-US" sz="2400" dirty="0"/>
              <a:t>This can, however, be enjoyed without making an account. We made the account creation very non-intrusive.</a:t>
            </a:r>
            <a:endParaRPr lang="en-US" dirty="0"/>
          </a:p>
          <a:p>
            <a:pPr lvl="1"/>
            <a:endParaRPr lang="en-US" dirty="0"/>
          </a:p>
        </p:txBody>
      </p:sp>
      <p:sp>
        <p:nvSpPr>
          <p:cNvPr id="13" name="Content Placeholder 12"/>
          <p:cNvSpPr>
            <a:spLocks noGrp="1"/>
          </p:cNvSpPr>
          <p:nvPr>
            <p:ph idx="18"/>
          </p:nvPr>
        </p:nvSpPr>
        <p:spPr/>
        <p:txBody>
          <a:bodyPr/>
          <a:lstStyle/>
          <a:p>
            <a:r>
              <a:rPr lang="en-US" dirty="0"/>
              <a:t>1</a:t>
            </a:r>
          </a:p>
        </p:txBody>
      </p:sp>
      <p:sp>
        <p:nvSpPr>
          <p:cNvPr id="14" name="Text Placeholder 13"/>
          <p:cNvSpPr>
            <a:spLocks noGrp="1"/>
          </p:cNvSpPr>
          <p:nvPr>
            <p:ph type="body" sz="quarter" idx="19"/>
          </p:nvPr>
        </p:nvSpPr>
        <p:spPr>
          <a:xfrm>
            <a:off x="169069" y="1554163"/>
            <a:ext cx="5791200" cy="590931"/>
          </a:xfrm>
        </p:spPr>
        <p:txBody>
          <a:bodyPr/>
          <a:lstStyle/>
          <a:p>
            <a:r>
              <a:rPr lang="en-US" dirty="0"/>
              <a:t>Logging In</a:t>
            </a:r>
          </a:p>
        </p:txBody>
      </p:sp>
      <p:pic>
        <p:nvPicPr>
          <p:cNvPr id="3074" name="Picture 2" descr="Image result for oregon ridge park"/>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016683" y="0"/>
            <a:ext cx="5143500" cy="78130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D2C1E89-3C74-4FC9-AAFA-61DB10A245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077551" y="1063641"/>
            <a:ext cx="3021764" cy="3641825"/>
          </a:xfrm>
          <a:prstGeom prst="rect">
            <a:avLst/>
          </a:prstGeom>
        </p:spPr>
      </p:pic>
    </p:spTree>
    <p:extLst>
      <p:ext uri="{BB962C8B-B14F-4D97-AF65-F5344CB8AC3E}">
        <p14:creationId xmlns:p14="http://schemas.microsoft.com/office/powerpoint/2010/main" val="686721801"/>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1E87318-E12D-4CCC-9553-97E6E45CC496}"/>
              </a:ext>
            </a:extLst>
          </p:cNvPr>
          <p:cNvSpPr>
            <a:spLocks noGrp="1"/>
          </p:cNvSpPr>
          <p:nvPr>
            <p:ph idx="18"/>
          </p:nvPr>
        </p:nvSpPr>
        <p:spPr>
          <a:xfrm>
            <a:off x="209709" y="337820"/>
            <a:ext cx="2377440" cy="840230"/>
          </a:xfrm>
        </p:spPr>
        <p:txBody>
          <a:bodyPr/>
          <a:lstStyle/>
          <a:p>
            <a:r>
              <a:rPr lang="en-US" dirty="0"/>
              <a:t>1.1</a:t>
            </a:r>
          </a:p>
        </p:txBody>
      </p:sp>
      <p:sp>
        <p:nvSpPr>
          <p:cNvPr id="5" name="Text Placeholder 4">
            <a:extLst>
              <a:ext uri="{FF2B5EF4-FFF2-40B4-BE49-F238E27FC236}">
                <a16:creationId xmlns:a16="http://schemas.microsoft.com/office/drawing/2014/main" id="{C24DFA72-D124-40CC-957D-756ED7B1C5F8}"/>
              </a:ext>
            </a:extLst>
          </p:cNvPr>
          <p:cNvSpPr>
            <a:spLocks noGrp="1"/>
          </p:cNvSpPr>
          <p:nvPr>
            <p:ph type="body" sz="quarter" idx="19"/>
          </p:nvPr>
        </p:nvSpPr>
        <p:spPr>
          <a:xfrm>
            <a:off x="3226443" y="1548820"/>
            <a:ext cx="6129304" cy="590931"/>
          </a:xfrm>
        </p:spPr>
        <p:txBody>
          <a:bodyPr/>
          <a:lstStyle/>
          <a:p>
            <a:r>
              <a:rPr lang="en-US" dirty="0"/>
              <a:t>Again, non-intrusive</a:t>
            </a:r>
          </a:p>
        </p:txBody>
      </p:sp>
      <p:sp>
        <p:nvSpPr>
          <p:cNvPr id="6" name="Slide Number Placeholder 5">
            <a:extLst>
              <a:ext uri="{FF2B5EF4-FFF2-40B4-BE49-F238E27FC236}">
                <a16:creationId xmlns:a16="http://schemas.microsoft.com/office/drawing/2014/main" id="{77216D6C-CD70-4FD1-B294-2C8543A40343}"/>
              </a:ext>
            </a:extLst>
          </p:cNvPr>
          <p:cNvSpPr>
            <a:spLocks noGrp="1"/>
          </p:cNvSpPr>
          <p:nvPr>
            <p:ph type="sldNum" sz="quarter" idx="4"/>
          </p:nvPr>
        </p:nvSpPr>
        <p:spPr/>
        <p:txBody>
          <a:bodyPr/>
          <a:lstStyle/>
          <a:p>
            <a:fld id="{4997E989-D798-4C62-8E93-3D2D613C2488}" type="slidenum">
              <a:rPr lang="en-US" smtClean="0"/>
              <a:pPr/>
              <a:t>8</a:t>
            </a:fld>
            <a:endParaRPr lang="en-US"/>
          </a:p>
        </p:txBody>
      </p:sp>
      <p:pic>
        <p:nvPicPr>
          <p:cNvPr id="10" name="Picture 9">
            <a:extLst>
              <a:ext uri="{FF2B5EF4-FFF2-40B4-BE49-F238E27FC236}">
                <a16:creationId xmlns:a16="http://schemas.microsoft.com/office/drawing/2014/main" id="{366A2DD6-542B-420F-BC84-E55EDF6DDC2D}"/>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875949" y="2310760"/>
            <a:ext cx="8266130" cy="4547240"/>
          </a:xfrm>
          <a:prstGeom prst="rect">
            <a:avLst/>
          </a:prstGeom>
        </p:spPr>
      </p:pic>
    </p:spTree>
    <p:extLst>
      <p:ext uri="{BB962C8B-B14F-4D97-AF65-F5344CB8AC3E}">
        <p14:creationId xmlns:p14="http://schemas.microsoft.com/office/powerpoint/2010/main" val="3166680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C3A03B-1605-49A3-9B5C-EEBB18290887}"/>
              </a:ext>
            </a:extLst>
          </p:cNvPr>
          <p:cNvSpPr>
            <a:spLocks noGrp="1"/>
          </p:cNvSpPr>
          <p:nvPr>
            <p:ph type="body" sz="quarter" idx="11"/>
          </p:nvPr>
        </p:nvSpPr>
        <p:spPr>
          <a:xfrm>
            <a:off x="2838308" y="237983"/>
            <a:ext cx="6129304" cy="590931"/>
          </a:xfrm>
        </p:spPr>
        <p:txBody>
          <a:bodyPr/>
          <a:lstStyle/>
          <a:p>
            <a:r>
              <a:rPr lang="en-US" dirty="0"/>
              <a:t>The Parks</a:t>
            </a:r>
          </a:p>
        </p:txBody>
      </p:sp>
      <p:sp>
        <p:nvSpPr>
          <p:cNvPr id="4" name="Content Placeholder 3">
            <a:extLst>
              <a:ext uri="{FF2B5EF4-FFF2-40B4-BE49-F238E27FC236}">
                <a16:creationId xmlns:a16="http://schemas.microsoft.com/office/drawing/2014/main" id="{A4322649-0E4A-4C40-B967-E2D32EEFFF04}"/>
              </a:ext>
            </a:extLst>
          </p:cNvPr>
          <p:cNvSpPr>
            <a:spLocks noGrp="1"/>
          </p:cNvSpPr>
          <p:nvPr>
            <p:ph idx="18"/>
          </p:nvPr>
        </p:nvSpPr>
        <p:spPr>
          <a:xfrm>
            <a:off x="0" y="103247"/>
            <a:ext cx="2377440" cy="840230"/>
          </a:xfrm>
        </p:spPr>
        <p:txBody>
          <a:bodyPr/>
          <a:lstStyle/>
          <a:p>
            <a:r>
              <a:rPr lang="en-US" dirty="0"/>
              <a:t>2</a:t>
            </a:r>
          </a:p>
        </p:txBody>
      </p:sp>
      <p:sp>
        <p:nvSpPr>
          <p:cNvPr id="5" name="Text Placeholder 4">
            <a:extLst>
              <a:ext uri="{FF2B5EF4-FFF2-40B4-BE49-F238E27FC236}">
                <a16:creationId xmlns:a16="http://schemas.microsoft.com/office/drawing/2014/main" id="{4D5166DD-1243-4A9A-8B84-45B14BEB7248}"/>
              </a:ext>
            </a:extLst>
          </p:cNvPr>
          <p:cNvSpPr>
            <a:spLocks noGrp="1"/>
          </p:cNvSpPr>
          <p:nvPr>
            <p:ph type="body" sz="quarter" idx="19"/>
          </p:nvPr>
        </p:nvSpPr>
        <p:spPr>
          <a:xfrm>
            <a:off x="944880" y="970323"/>
            <a:ext cx="6129304" cy="1089529"/>
          </a:xfrm>
        </p:spPr>
        <p:txBody>
          <a:bodyPr/>
          <a:lstStyle/>
          <a:p>
            <a:r>
              <a:rPr lang="en-US" dirty="0"/>
              <a:t>Here you will find a list of the parks of Baltimore County.</a:t>
            </a:r>
          </a:p>
        </p:txBody>
      </p:sp>
      <p:sp>
        <p:nvSpPr>
          <p:cNvPr id="6" name="Slide Number Placeholder 5">
            <a:extLst>
              <a:ext uri="{FF2B5EF4-FFF2-40B4-BE49-F238E27FC236}">
                <a16:creationId xmlns:a16="http://schemas.microsoft.com/office/drawing/2014/main" id="{E642412C-0FDB-4576-9055-08C5C076DCB0}"/>
              </a:ext>
            </a:extLst>
          </p:cNvPr>
          <p:cNvSpPr>
            <a:spLocks noGrp="1"/>
          </p:cNvSpPr>
          <p:nvPr>
            <p:ph type="sldNum" sz="quarter" idx="4"/>
          </p:nvPr>
        </p:nvSpPr>
        <p:spPr/>
        <p:txBody>
          <a:bodyPr/>
          <a:lstStyle/>
          <a:p>
            <a:fld id="{4997E989-D798-4C62-8E93-3D2D613C2488}" type="slidenum">
              <a:rPr lang="en-US" smtClean="0"/>
              <a:pPr/>
              <a:t>9</a:t>
            </a:fld>
            <a:endParaRPr lang="en-US"/>
          </a:p>
        </p:txBody>
      </p:sp>
      <p:pic>
        <p:nvPicPr>
          <p:cNvPr id="10" name="Picture 9">
            <a:extLst>
              <a:ext uri="{FF2B5EF4-FFF2-40B4-BE49-F238E27FC236}">
                <a16:creationId xmlns:a16="http://schemas.microsoft.com/office/drawing/2014/main" id="{62E2098A-F4C0-4D2C-B3BD-875665B6162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37480" y="2489200"/>
            <a:ext cx="7573167" cy="4178299"/>
          </a:xfrm>
          <a:prstGeom prst="rect">
            <a:avLst/>
          </a:prstGeom>
        </p:spPr>
      </p:pic>
      <p:sp>
        <p:nvSpPr>
          <p:cNvPr id="11" name="TextBox 10">
            <a:extLst>
              <a:ext uri="{FF2B5EF4-FFF2-40B4-BE49-F238E27FC236}">
                <a16:creationId xmlns:a16="http://schemas.microsoft.com/office/drawing/2014/main" id="{0F3FE585-4120-4784-AE33-75289EA4C5CD}"/>
              </a:ext>
            </a:extLst>
          </p:cNvPr>
          <p:cNvSpPr txBox="1"/>
          <p:nvPr/>
        </p:nvSpPr>
        <p:spPr>
          <a:xfrm>
            <a:off x="7884160" y="2489200"/>
            <a:ext cx="3860800" cy="2031325"/>
          </a:xfrm>
          <a:prstGeom prst="rect">
            <a:avLst/>
          </a:prstGeom>
          <a:noFill/>
        </p:spPr>
        <p:txBody>
          <a:bodyPr wrap="square" rtlCol="0">
            <a:spAutoFit/>
          </a:bodyPr>
          <a:lstStyle/>
          <a:p>
            <a:r>
              <a:rPr lang="en-US" dirty="0"/>
              <a:t>Note the search boxes. We felt it was easier for the user to know what their options were before hammering in search terms. They’re not looking to define something, they’re looking to narrow their choices.</a:t>
            </a:r>
          </a:p>
        </p:txBody>
      </p:sp>
    </p:spTree>
    <p:extLst>
      <p:ext uri="{BB962C8B-B14F-4D97-AF65-F5344CB8AC3E}">
        <p14:creationId xmlns:p14="http://schemas.microsoft.com/office/powerpoint/2010/main" val="2800284672"/>
      </p:ext>
    </p:extLst>
  </p:cSld>
  <p:clrMapOvr>
    <a:masterClrMapping/>
  </p:clrMapOvr>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Powerful Presentations</Template>
  <TotalTime>153</TotalTime>
  <Words>968</Words>
  <Application>Microsoft Office PowerPoint</Application>
  <PresentationFormat>Widescreen</PresentationFormat>
  <Paragraphs>116</Paragraphs>
  <Slides>18</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Arial Black</vt:lpstr>
      <vt:lpstr>Calibri</vt:lpstr>
      <vt:lpstr>Segoe UI</vt:lpstr>
      <vt:lpstr>Segoe UI Black</vt:lpstr>
      <vt:lpstr>Segoe UI Light</vt:lpstr>
      <vt:lpstr>Segoe UI Semibold</vt:lpstr>
      <vt:lpstr>Segoe UI Semilight</vt:lpstr>
      <vt:lpstr>Wingdings</vt:lpstr>
      <vt:lpstr>Storybuilding Neal Creative</vt:lpstr>
      <vt:lpstr>PARK SEARCH</vt:lpstr>
      <vt:lpstr>PowerPoint Presentation</vt:lpstr>
      <vt:lpstr>INTRODUCTION</vt:lpstr>
      <vt:lpstr>DESIGN</vt:lpstr>
      <vt:lpstr>Encyclopedic Knowledge, Search Made Easy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Opportunity for Growth</vt:lpstr>
      <vt:lpstr>PowerPoint Presentation</vt:lpstr>
      <vt:lpstr>PowerPoint Presentation</vt:lpstr>
      <vt:lpstr>PARK SEARCH</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PARK SEARCH</dc:title>
  <dc:subject/>
  <dc:creator>Benjamin Cornwell</dc:creator>
  <cp:keywords/>
  <dc:description/>
  <cp:lastModifiedBy>Benjamin Cornwell</cp:lastModifiedBy>
  <cp:revision>16</cp:revision>
  <dcterms:created xsi:type="dcterms:W3CDTF">2017-09-19T14:37:02Z</dcterms:created>
  <dcterms:modified xsi:type="dcterms:W3CDTF">2017-12-15T02:18:41Z</dcterms:modified>
  <cp:category/>
</cp:coreProperties>
</file>